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4" r:id="rId1"/>
    <p:sldMasterId id="2147483675"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Merriweather Sans" panose="020B0604020202020204" charset="0"/>
      <p:italic r:id="rId33"/>
      <p:boldItalic r:id="rId34"/>
    </p:embeddedFont>
    <p:embeddedFont>
      <p:font typeface="Cabin" panose="020B0604020202020204" charset="0"/>
      <p:regular r:id="rId35"/>
      <p:bold r:id="rId36"/>
      <p:italic r:id="rId37"/>
      <p:boldItalic r:id="rId38"/>
    </p:embeddedFont>
    <p:embeddedFont>
      <p:font typeface="Permanent Marker" panose="020B0604020202020204" charset="0"/>
      <p:regular r:id="rId39"/>
    </p:embeddedFont>
    <p:embeddedFont>
      <p:font typeface="Georgia" panose="02040502050405020303" pitchFamily="18" charset="0"/>
      <p:regular r:id="rId40"/>
      <p:bold r:id="rId41"/>
      <p:italic r:id="rId42"/>
      <p:boldItalic r:id="rId43"/>
    </p:embeddedFont>
    <p:embeddedFont>
      <p:font typeface="Cambria" panose="02040503050406030204" pitchFamily="18"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7" d="100"/>
          <a:sy n="97" d="100"/>
        </p:scale>
        <p:origin x="-468" y="-2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spcAft>
                <a:spcPts val="0"/>
              </a:spcAft>
              <a:buClr>
                <a:schemeClr val="dk1"/>
              </a:buClr>
              <a:buFont typeface="Cabin"/>
              <a:buNone/>
              <a:defRPr sz="1200" b="0" i="0" u="none" strike="noStrike" cap="none">
                <a:solidFill>
                  <a:schemeClr val="dk1"/>
                </a:solidFill>
                <a:latin typeface="Cabin"/>
                <a:ea typeface="Cabin"/>
                <a:cs typeface="Cabin"/>
                <a:sym typeface="Cabin"/>
              </a:defRPr>
            </a:lvl1pPr>
            <a:lvl2pPr marL="457200" marR="0" lvl="1" indent="0" algn="l" rtl="0">
              <a:spcBef>
                <a:spcPts val="0"/>
              </a:spcBef>
              <a:spcAft>
                <a:spcPts val="0"/>
              </a:spcAft>
              <a:buClr>
                <a:schemeClr val="dk1"/>
              </a:buClr>
              <a:buFont typeface="Cabin"/>
              <a:buNone/>
              <a:defRPr sz="12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Clr>
                <a:schemeClr val="dk1"/>
              </a:buClr>
              <a:buFont typeface="Cabin"/>
              <a:buNone/>
              <a:defRPr sz="12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Clr>
                <a:schemeClr val="dk1"/>
              </a:buClr>
              <a:buFont typeface="Cabin"/>
              <a:buNone/>
              <a:defRPr sz="12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Clr>
                <a:schemeClr val="dk1"/>
              </a:buClr>
              <a:buFont typeface="Cabin"/>
              <a:buNone/>
              <a:defRPr sz="1200" b="0" i="0" u="none" strike="noStrike" cap="none">
                <a:solidFill>
                  <a:schemeClr val="dk1"/>
                </a:solidFill>
                <a:latin typeface="Cabin"/>
                <a:ea typeface="Cabin"/>
                <a:cs typeface="Cabin"/>
                <a:sym typeface="Cabin"/>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41831905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30-44 30 minutes Our next session will focus on your use of the Internet as a resource to support your child in learning.</a:t>
            </a:r>
          </a:p>
        </p:txBody>
      </p:sp>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3" name="Shape 27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81" name="Shape 28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Remind parents to click in the top left corner on District then on Parent.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91" name="Shape 29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point out the cyber savvy link and the parent internet resources page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01" name="Shape 30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slides 45 -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9" name="Shape 3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You learned about URLs in How to Use a Browser. What is a URL? Uniform Resource Identifier. More commonly called a web address.</a:t>
            </a:r>
          </a:p>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Most popular top level domains? .com, .org, .net</a:t>
            </a:r>
          </a:p>
        </p:txBody>
      </p:sp>
      <p:sp>
        <p:nvSpPr>
          <p:cNvPr id="310" name="Shape 310"/>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19" name="Shape 31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37" name="Shape 33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46" name="Shape 34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are any of you shopping online? we are in no way promoting that you shop online!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58" name="Shape 3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Have you heard the phrase there’s no such thing as a free lunch? Well, there’s also no such thing as a free iPad. Mention that Chromebooks are more secure than a PC or laptop but that it’s important to understand how easy it is to inadvertently click on something  malicious.</a:t>
            </a:r>
          </a:p>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Have you ever received a similar message? Maybe through email?</a:t>
            </a:r>
          </a:p>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Email and networking profiles get hijacked.</a:t>
            </a:r>
          </a:p>
        </p:txBody>
      </p:sp>
      <p:sp>
        <p:nvSpPr>
          <p:cNvPr id="359" name="Shape 359"/>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68" name="Shape 36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Click the hyperlink to show the video (3:03 minutes). Screen will open in Netsmartz - expand to full screen.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Here is where we will have parents turn on the chromebook and now login. This screen is only for the day of the Digital Citizenship Academy.  Parents will log in using the test student accounts provided.</a:t>
            </a:r>
          </a:p>
        </p:txBody>
      </p:sp>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76" name="Shape 37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A</a:t>
            </a:r>
          </a:p>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84" name="Shape 38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slides 45 -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
        <p:nvSpPr>
          <p:cNvPr id="391" name="Shape 3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98" name="Shape 39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
        <p:nvSpPr>
          <p:cNvPr id="404" name="Shape 4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1" name="Shape 4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End of class 2..  Ask if there are any questions or comments.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8" name="Shape 2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Have the users hover mouse cursor over Google Chrome, Gmail, Google Docs, Youtube – don’t click!</a:t>
            </a:r>
          </a:p>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Have users go back to Google and click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9" name="Shape 2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Explain how they can search for anything by typing in the Google search field.  Even a question can be typed into search.  The address bar is used to type a url (for example:  www.sausd.us)</a:t>
            </a:r>
          </a:p>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Most popular top level domains? .com, .org, .net</a:t>
            </a:r>
          </a:p>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Have them type in Sausd.us to go to the district webpage for the next slide</a:t>
            </a:r>
          </a:p>
        </p:txBody>
      </p:sp>
      <p:sp>
        <p:nvSpPr>
          <p:cNvPr id="230" name="Shape 230"/>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48" name="Shape 24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56" name="Shape 25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64" name="Shape 26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3"/>
        <p:cNvGrpSpPr/>
        <p:nvPr/>
      </p:nvGrpSpPr>
      <p:grpSpPr>
        <a:xfrm>
          <a:off x="0" y="0"/>
          <a:ext cx="0" cy="0"/>
          <a:chOff x="0" y="0"/>
          <a:chExt cx="0" cy="0"/>
        </a:xfrm>
      </p:grpSpPr>
      <p:sp>
        <p:nvSpPr>
          <p:cNvPr id="14" name="Shape 14"/>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5" name="Shape 15"/>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pic>
        <p:nvPicPr>
          <p:cNvPr id="16" name="Shape 16"/>
          <p:cNvPicPr preferRelativeResize="0"/>
          <p:nvPr/>
        </p:nvPicPr>
        <p:blipFill rotWithShape="1">
          <a:blip r:embed="rId2">
            <a:alphaModFix/>
          </a:blip>
          <a:srcRect/>
          <a:stretch/>
        </p:blipFill>
        <p:spPr>
          <a:xfrm>
            <a:off x="6696999" y="155250"/>
            <a:ext cx="1712923" cy="931450"/>
          </a:xfrm>
          <a:prstGeom prst="rect">
            <a:avLst/>
          </a:prstGeom>
          <a:noFill/>
          <a:ln>
            <a:noFill/>
          </a:ln>
        </p:spPr>
      </p:pic>
      <p:sp>
        <p:nvSpPr>
          <p:cNvPr id="17" name="Shape 17"/>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6" name="Shape 66"/>
          <p:cNvSpPr txBox="1">
            <a:spLocks noGrp="1"/>
          </p:cNvSpPr>
          <p:nvPr>
            <p:ph type="body" idx="1"/>
          </p:nvPr>
        </p:nvSpPr>
        <p:spPr>
          <a:xfrm>
            <a:off x="457200" y="1535112"/>
            <a:ext cx="3657600" cy="639762"/>
          </a:xfrm>
          <a:prstGeom prst="rect">
            <a:avLst/>
          </a:prstGeom>
          <a:noFill/>
          <a:ln>
            <a:noFill/>
          </a:ln>
        </p:spPr>
        <p:txBody>
          <a:bodyPr lIns="91425" tIns="91425" rIns="91425" bIns="91425" anchor="b" anchorCtr="0"/>
          <a:lstStyle>
            <a:lvl1pPr marL="0" marR="0" lvl="0" indent="0" algn="ctr" rtl="0">
              <a:lnSpc>
                <a:spcPct val="100000"/>
              </a:lnSpc>
              <a:spcBef>
                <a:spcPts val="400"/>
              </a:spcBef>
              <a:spcAft>
                <a:spcPts val="0"/>
              </a:spcAft>
              <a:buClr>
                <a:schemeClr val="accent1"/>
              </a:buClr>
              <a:buFont typeface="Arial"/>
              <a:buNone/>
              <a:defRPr sz="2000" b="1" i="0" u="none" strike="noStrike" cap="none">
                <a:solidFill>
                  <a:schemeClr val="dk2"/>
                </a:solidFill>
                <a:latin typeface="Calibri"/>
                <a:ea typeface="Calibri"/>
                <a:cs typeface="Calibri"/>
                <a:sym typeface="Calibri"/>
              </a:defRPr>
            </a:lvl1pPr>
            <a:lvl2pPr marL="457200" marR="0" lvl="1" indent="0" algn="l" rtl="0">
              <a:lnSpc>
                <a:spcPct val="100000"/>
              </a:lnSpc>
              <a:spcBef>
                <a:spcPts val="400"/>
              </a:spcBef>
              <a:spcAft>
                <a:spcPts val="0"/>
              </a:spcAft>
              <a:buClr>
                <a:schemeClr val="accent2"/>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accent5"/>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accent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accent2"/>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accent3"/>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2"/>
          </p:nvPr>
        </p:nvSpPr>
        <p:spPr>
          <a:xfrm>
            <a:off x="457200" y="2174875"/>
            <a:ext cx="3657600" cy="3951286"/>
          </a:xfrm>
          <a:prstGeom prst="rect">
            <a:avLst/>
          </a:prstGeom>
          <a:noFill/>
          <a:ln>
            <a:noFill/>
          </a:ln>
        </p:spPr>
        <p:txBody>
          <a:bodyPr lIns="91425" tIns="91425" rIns="91425" bIns="91425" anchor="t" anchorCtr="0"/>
          <a:lstStyle>
            <a:lvl1pPr marL="342900" marR="0" lvl="0" indent="76200" algn="l" rtl="0">
              <a:lnSpc>
                <a:spcPct val="100000"/>
              </a:lnSpc>
              <a:spcBef>
                <a:spcPts val="480"/>
              </a:spcBef>
              <a:spcAft>
                <a:spcPts val="0"/>
              </a:spcAft>
              <a:buClr>
                <a:schemeClr val="accent1"/>
              </a:buClr>
              <a:buSzPct val="100000"/>
              <a:buFont typeface="Arial"/>
              <a:buChar char="•"/>
              <a:defRPr sz="24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30480" algn="l" rtl="0">
              <a:lnSpc>
                <a:spcPct val="100000"/>
              </a:lnSpc>
              <a:spcBef>
                <a:spcPts val="320"/>
              </a:spcBef>
              <a:spcAft>
                <a:spcPts val="0"/>
              </a:spcAft>
              <a:buClr>
                <a:schemeClr val="accent5"/>
              </a:buClr>
              <a:buSzPct val="100000"/>
              <a:buFont typeface="Arial"/>
              <a:buChar char="•"/>
              <a:defRPr sz="1600" b="0" i="0" u="none" strike="noStrike" cap="none">
                <a:solidFill>
                  <a:schemeClr val="dk1"/>
                </a:solidFill>
                <a:latin typeface="Calibri"/>
                <a:ea typeface="Calibri"/>
                <a:cs typeface="Calibri"/>
                <a:sym typeface="Calibri"/>
              </a:defRPr>
            </a:lvl5pPr>
            <a:lvl6pPr marL="1737360" marR="0" lvl="5" indent="15239"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Calibri"/>
                <a:ea typeface="Calibri"/>
                <a:cs typeface="Calibri"/>
                <a:sym typeface="Calibri"/>
              </a:defRPr>
            </a:lvl6pPr>
            <a:lvl7pPr marL="1920240" marR="0" lvl="6" indent="10160" algn="l" rtl="0">
              <a:lnSpc>
                <a:spcPct val="100000"/>
              </a:lnSpc>
              <a:spcBef>
                <a:spcPts val="320"/>
              </a:spcBef>
              <a:spcAft>
                <a:spcPts val="0"/>
              </a:spcAft>
              <a:buClr>
                <a:schemeClr val="accent2"/>
              </a:buClr>
              <a:buSzPct val="100000"/>
              <a:buFont typeface="Arial"/>
              <a:buChar char="•"/>
              <a:defRPr sz="1600" b="0" i="0" u="none" strike="noStrike" cap="none">
                <a:solidFill>
                  <a:schemeClr val="dk1"/>
                </a:solidFill>
                <a:latin typeface="Calibri"/>
                <a:ea typeface="Calibri"/>
                <a:cs typeface="Calibri"/>
                <a:sym typeface="Calibri"/>
              </a:defRPr>
            </a:lvl7pPr>
            <a:lvl8pPr marL="2103120" marR="0" lvl="7" indent="17779" algn="l" rtl="0">
              <a:lnSpc>
                <a:spcPct val="100000"/>
              </a:lnSpc>
              <a:spcBef>
                <a:spcPts val="320"/>
              </a:spcBef>
              <a:spcAft>
                <a:spcPts val="0"/>
              </a:spcAft>
              <a:buClr>
                <a:schemeClr val="accent3"/>
              </a:buClr>
              <a:buSzPct val="100000"/>
              <a:buFont typeface="Arial"/>
              <a:buChar char="•"/>
              <a:defRPr sz="16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3"/>
          </p:nvPr>
        </p:nvSpPr>
        <p:spPr>
          <a:xfrm>
            <a:off x="4419600" y="1535112"/>
            <a:ext cx="3657600" cy="639762"/>
          </a:xfrm>
          <a:prstGeom prst="rect">
            <a:avLst/>
          </a:prstGeom>
          <a:noFill/>
          <a:ln>
            <a:noFill/>
          </a:ln>
        </p:spPr>
        <p:txBody>
          <a:bodyPr lIns="91425" tIns="91425" rIns="91425" bIns="91425" anchor="b" anchorCtr="0"/>
          <a:lstStyle>
            <a:lvl1pPr marL="0" marR="0" lvl="0" indent="0" algn="ctr" rtl="0">
              <a:lnSpc>
                <a:spcPct val="100000"/>
              </a:lnSpc>
              <a:spcBef>
                <a:spcPts val="400"/>
              </a:spcBef>
              <a:spcAft>
                <a:spcPts val="0"/>
              </a:spcAft>
              <a:buClr>
                <a:schemeClr val="accent1"/>
              </a:buClr>
              <a:buFont typeface="Arial"/>
              <a:buNone/>
              <a:defRPr sz="2000" b="1" i="0" u="none" strike="noStrike" cap="none">
                <a:solidFill>
                  <a:schemeClr val="dk2"/>
                </a:solidFill>
                <a:latin typeface="Calibri"/>
                <a:ea typeface="Calibri"/>
                <a:cs typeface="Calibri"/>
                <a:sym typeface="Calibri"/>
              </a:defRPr>
            </a:lvl1pPr>
            <a:lvl2pPr marL="457200" marR="0" lvl="1" indent="0" algn="l" rtl="0">
              <a:lnSpc>
                <a:spcPct val="100000"/>
              </a:lnSpc>
              <a:spcBef>
                <a:spcPts val="400"/>
              </a:spcBef>
              <a:spcAft>
                <a:spcPts val="0"/>
              </a:spcAft>
              <a:buClr>
                <a:schemeClr val="accent2"/>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accent5"/>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accent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accent2"/>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accent3"/>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body" idx="4"/>
          </p:nvPr>
        </p:nvSpPr>
        <p:spPr>
          <a:xfrm>
            <a:off x="4419600" y="2174875"/>
            <a:ext cx="3657600" cy="3951286"/>
          </a:xfrm>
          <a:prstGeom prst="rect">
            <a:avLst/>
          </a:prstGeom>
          <a:noFill/>
          <a:ln>
            <a:noFill/>
          </a:ln>
        </p:spPr>
        <p:txBody>
          <a:bodyPr lIns="91425" tIns="91425" rIns="91425" bIns="91425" anchor="t" anchorCtr="0"/>
          <a:lstStyle>
            <a:lvl1pPr marL="342900" marR="0" lvl="0" indent="76200" algn="l" rtl="0">
              <a:lnSpc>
                <a:spcPct val="100000"/>
              </a:lnSpc>
              <a:spcBef>
                <a:spcPts val="480"/>
              </a:spcBef>
              <a:spcAft>
                <a:spcPts val="0"/>
              </a:spcAft>
              <a:buClr>
                <a:schemeClr val="accent1"/>
              </a:buClr>
              <a:buSzPct val="100000"/>
              <a:buFont typeface="Arial"/>
              <a:buChar char="•"/>
              <a:defRPr sz="24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30480" algn="l" rtl="0">
              <a:lnSpc>
                <a:spcPct val="100000"/>
              </a:lnSpc>
              <a:spcBef>
                <a:spcPts val="320"/>
              </a:spcBef>
              <a:spcAft>
                <a:spcPts val="0"/>
              </a:spcAft>
              <a:buClr>
                <a:schemeClr val="accent5"/>
              </a:buClr>
              <a:buSzPct val="100000"/>
              <a:buFont typeface="Arial"/>
              <a:buChar char="•"/>
              <a:defRPr sz="1600" b="0" i="0" u="none" strike="noStrike" cap="none">
                <a:solidFill>
                  <a:schemeClr val="dk1"/>
                </a:solidFill>
                <a:latin typeface="Calibri"/>
                <a:ea typeface="Calibri"/>
                <a:cs typeface="Calibri"/>
                <a:sym typeface="Calibri"/>
              </a:defRPr>
            </a:lvl5pPr>
            <a:lvl6pPr marL="1737360" marR="0" lvl="5" indent="15239"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Calibri"/>
                <a:ea typeface="Calibri"/>
                <a:cs typeface="Calibri"/>
                <a:sym typeface="Calibri"/>
              </a:defRPr>
            </a:lvl6pPr>
            <a:lvl7pPr marL="1920240" marR="0" lvl="6" indent="10160" algn="l" rtl="0">
              <a:lnSpc>
                <a:spcPct val="100000"/>
              </a:lnSpc>
              <a:spcBef>
                <a:spcPts val="320"/>
              </a:spcBef>
              <a:spcAft>
                <a:spcPts val="0"/>
              </a:spcAft>
              <a:buClr>
                <a:schemeClr val="accent2"/>
              </a:buClr>
              <a:buSzPct val="100000"/>
              <a:buFont typeface="Arial"/>
              <a:buChar char="•"/>
              <a:defRPr sz="1600" b="0" i="0" u="none" strike="noStrike" cap="none">
                <a:solidFill>
                  <a:schemeClr val="dk1"/>
                </a:solidFill>
                <a:latin typeface="Calibri"/>
                <a:ea typeface="Calibri"/>
                <a:cs typeface="Calibri"/>
                <a:sym typeface="Calibri"/>
              </a:defRPr>
            </a:lvl7pPr>
            <a:lvl8pPr marL="2103120" marR="0" lvl="7" indent="17779" algn="l" rtl="0">
              <a:lnSpc>
                <a:spcPct val="100000"/>
              </a:lnSpc>
              <a:spcBef>
                <a:spcPts val="320"/>
              </a:spcBef>
              <a:spcAft>
                <a:spcPts val="0"/>
              </a:spcAft>
              <a:buClr>
                <a:schemeClr val="accent3"/>
              </a:buClr>
              <a:buSzPct val="100000"/>
              <a:buFont typeface="Arial"/>
              <a:buChar char="•"/>
              <a:defRPr sz="16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71" name="Shape 71"/>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72" name="Shape 72"/>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04801" y="5495544"/>
            <a:ext cx="7772400" cy="59435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2"/>
              </a:buClr>
              <a:buFont typeface="Cambria"/>
              <a:buNone/>
              <a:defRPr sz="2200" b="1"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5" name="Shape 75"/>
          <p:cNvSpPr txBox="1">
            <a:spLocks noGrp="1"/>
          </p:cNvSpPr>
          <p:nvPr>
            <p:ph type="body" idx="1"/>
          </p:nvPr>
        </p:nvSpPr>
        <p:spPr>
          <a:xfrm>
            <a:off x="304797" y="6096000"/>
            <a:ext cx="7772400" cy="609599"/>
          </a:xfrm>
          <a:prstGeom prst="rect">
            <a:avLst/>
          </a:prstGeom>
          <a:noFill/>
          <a:ln>
            <a:noFill/>
          </a:ln>
        </p:spPr>
        <p:txBody>
          <a:bodyPr lIns="91425" tIns="91425" rIns="91425" bIns="91425" anchor="t" anchorCtr="0"/>
          <a:lstStyle>
            <a:lvl1pPr marL="0" marR="0" lvl="0" indent="0" algn="ctr" rtl="0">
              <a:lnSpc>
                <a:spcPct val="100000"/>
              </a:lnSpc>
              <a:spcBef>
                <a:spcPts val="320"/>
              </a:spcBef>
              <a:spcAft>
                <a:spcPts val="0"/>
              </a:spcAft>
              <a:buClr>
                <a:schemeClr val="accent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accent2"/>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accent5"/>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accent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accent2"/>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accent3"/>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77" name="Shape 77"/>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78" name="Shape 78"/>
          <p:cNvSpPr txBox="1">
            <a:spLocks noGrp="1"/>
          </p:cNvSpPr>
          <p:nvPr>
            <p:ph type="body" idx="2"/>
          </p:nvPr>
        </p:nvSpPr>
        <p:spPr>
          <a:xfrm>
            <a:off x="304800" y="381000"/>
            <a:ext cx="7772400" cy="4942839"/>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9" name="Shape 79"/>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01752" y="5495278"/>
            <a:ext cx="7772400" cy="594624"/>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2"/>
              </a:buClr>
              <a:buFont typeface="Cambria"/>
              <a:buNone/>
              <a:defRPr sz="2200" b="1"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2" name="Shape 82"/>
          <p:cNvSpPr>
            <a:spLocks noGrp="1"/>
          </p:cNvSpPr>
          <p:nvPr>
            <p:ph type="pic" idx="2"/>
          </p:nvPr>
        </p:nvSpPr>
        <p:spPr>
          <a:xfrm>
            <a:off x="0" y="0"/>
            <a:ext cx="8458200" cy="5486399"/>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accent2"/>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accent3"/>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accent4"/>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accent5"/>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accent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accent2"/>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accent3"/>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accent4"/>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body" idx="1"/>
          </p:nvPr>
        </p:nvSpPr>
        <p:spPr>
          <a:xfrm>
            <a:off x="301752" y="6096000"/>
            <a:ext cx="7772400" cy="612648"/>
          </a:xfrm>
          <a:prstGeom prst="rect">
            <a:avLst/>
          </a:prstGeom>
          <a:noFill/>
          <a:ln>
            <a:noFill/>
          </a:ln>
        </p:spPr>
        <p:txBody>
          <a:bodyPr lIns="91425" tIns="91425" rIns="91425" bIns="91425" anchor="t" anchorCtr="0"/>
          <a:lstStyle>
            <a:lvl1pPr marL="0" marR="0" lvl="0" indent="0" algn="ctr" rtl="0">
              <a:lnSpc>
                <a:spcPct val="100000"/>
              </a:lnSpc>
              <a:spcBef>
                <a:spcPts val="320"/>
              </a:spcBef>
              <a:spcAft>
                <a:spcPts val="0"/>
              </a:spcAft>
              <a:buClr>
                <a:schemeClr val="accent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accent2"/>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accent5"/>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accent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accent2"/>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accent3"/>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85" name="Shape 85"/>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86" name="Shape 86"/>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871537" y="192088"/>
            <a:ext cx="8162924" cy="1431924"/>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9" name="Shape 89"/>
          <p:cNvSpPr txBox="1">
            <a:spLocks noGrp="1"/>
          </p:cNvSpPr>
          <p:nvPr>
            <p:ph type="body" idx="1"/>
          </p:nvPr>
        </p:nvSpPr>
        <p:spPr>
          <a:xfrm>
            <a:off x="912812" y="1905000"/>
            <a:ext cx="3978273" cy="4190999"/>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body" idx="2"/>
          </p:nvPr>
        </p:nvSpPr>
        <p:spPr>
          <a:xfrm>
            <a:off x="5043487" y="1905000"/>
            <a:ext cx="3979862" cy="4190999"/>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dt" idx="10"/>
          </p:nvPr>
        </p:nvSpPr>
        <p:spPr>
          <a:xfrm>
            <a:off x="1152525" y="6286500"/>
            <a:ext cx="1904999" cy="457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92" name="Shape 92"/>
          <p:cNvSpPr txBox="1">
            <a:spLocks noGrp="1"/>
          </p:cNvSpPr>
          <p:nvPr>
            <p:ph type="ftr" idx="11"/>
          </p:nvPr>
        </p:nvSpPr>
        <p:spPr>
          <a:xfrm>
            <a:off x="3590925" y="6286500"/>
            <a:ext cx="2895600" cy="457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93" name="Shape 93"/>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2"/>
        <p:cNvGrpSpPr/>
        <p:nvPr/>
      </p:nvGrpSpPr>
      <p:grpSpPr>
        <a:xfrm>
          <a:off x="0" y="0"/>
          <a:ext cx="0" cy="0"/>
          <a:chOff x="0" y="0"/>
          <a:chExt cx="0" cy="0"/>
        </a:xfrm>
      </p:grpSpPr>
      <p:sp>
        <p:nvSpPr>
          <p:cNvPr id="103" name="Shape 103"/>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04" name="Shape 104"/>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pic>
        <p:nvPicPr>
          <p:cNvPr id="105" name="Shape 105"/>
          <p:cNvPicPr preferRelativeResize="0"/>
          <p:nvPr/>
        </p:nvPicPr>
        <p:blipFill rotWithShape="1">
          <a:blip r:embed="rId2">
            <a:alphaModFix/>
          </a:blip>
          <a:srcRect/>
          <a:stretch/>
        </p:blipFill>
        <p:spPr>
          <a:xfrm>
            <a:off x="6980235" y="4848225"/>
            <a:ext cx="1435100" cy="2009774"/>
          </a:xfrm>
          <a:prstGeom prst="rect">
            <a:avLst/>
          </a:prstGeom>
          <a:noFill/>
          <a:ln>
            <a:noFill/>
          </a:ln>
        </p:spPr>
      </p:pic>
      <p:pic>
        <p:nvPicPr>
          <p:cNvPr id="106" name="Shape 106"/>
          <p:cNvPicPr preferRelativeResize="0"/>
          <p:nvPr/>
        </p:nvPicPr>
        <p:blipFill rotWithShape="1">
          <a:blip r:embed="rId3">
            <a:alphaModFix/>
          </a:blip>
          <a:srcRect/>
          <a:stretch/>
        </p:blipFill>
        <p:spPr>
          <a:xfrm>
            <a:off x="6696999" y="155250"/>
            <a:ext cx="1712923" cy="931450"/>
          </a:xfrm>
          <a:prstGeom prst="rect">
            <a:avLst/>
          </a:prstGeom>
          <a:noFill/>
          <a:ln>
            <a:noFill/>
          </a:ln>
        </p:spPr>
      </p:pic>
      <p:sp>
        <p:nvSpPr>
          <p:cNvPr id="107" name="Shape 107"/>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722312" y="5486400"/>
            <a:ext cx="7659687" cy="11684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2"/>
              </a:buClr>
              <a:buFont typeface="Cambria"/>
              <a:buNone/>
              <a:defRPr sz="3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0" name="Shape 110"/>
          <p:cNvSpPr txBox="1">
            <a:spLocks noGrp="1"/>
          </p:cNvSpPr>
          <p:nvPr>
            <p:ph type="body" idx="1"/>
          </p:nvPr>
        </p:nvSpPr>
        <p:spPr>
          <a:xfrm>
            <a:off x="722312" y="3852862"/>
            <a:ext cx="6135686" cy="1633538"/>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chemeClr val="accent1"/>
              </a:buClr>
              <a:buFont typeface="Arial"/>
              <a:buNone/>
              <a:defRPr sz="2000" b="0" i="0" u="none" strike="noStrike" cap="none">
                <a:solidFill>
                  <a:srgbClr val="8C8B8A"/>
                </a:solidFill>
                <a:latin typeface="Calibri"/>
                <a:ea typeface="Calibri"/>
                <a:cs typeface="Calibri"/>
                <a:sym typeface="Calibri"/>
              </a:defRPr>
            </a:lvl1pPr>
            <a:lvl2pPr marL="457200" marR="0" lvl="1" indent="0" algn="l" rtl="0">
              <a:lnSpc>
                <a:spcPct val="100000"/>
              </a:lnSpc>
              <a:spcBef>
                <a:spcPts val="360"/>
              </a:spcBef>
              <a:spcAft>
                <a:spcPts val="0"/>
              </a:spcAft>
              <a:buClr>
                <a:schemeClr val="accent2"/>
              </a:buClr>
              <a:buFont typeface="Arial"/>
              <a:buNone/>
              <a:defRPr sz="1800" b="0" i="0" u="none" strike="noStrike" cap="none">
                <a:solidFill>
                  <a:srgbClr val="8C8B8A"/>
                </a:solidFill>
                <a:latin typeface="Calibri"/>
                <a:ea typeface="Calibri"/>
                <a:cs typeface="Calibri"/>
                <a:sym typeface="Calibri"/>
              </a:defRPr>
            </a:lvl2pPr>
            <a:lvl3pPr marL="914400" marR="0" lvl="2" indent="0" algn="l" rtl="0">
              <a:lnSpc>
                <a:spcPct val="100000"/>
              </a:lnSpc>
              <a:spcBef>
                <a:spcPts val="320"/>
              </a:spcBef>
              <a:spcAft>
                <a:spcPts val="0"/>
              </a:spcAft>
              <a:buClr>
                <a:schemeClr val="accent3"/>
              </a:buClr>
              <a:buFont typeface="Arial"/>
              <a:buNone/>
              <a:defRPr sz="1600" b="0" i="0" u="none" strike="noStrike" cap="none">
                <a:solidFill>
                  <a:srgbClr val="8C8B8A"/>
                </a:solidFill>
                <a:latin typeface="Calibri"/>
                <a:ea typeface="Calibri"/>
                <a:cs typeface="Calibri"/>
                <a:sym typeface="Calibri"/>
              </a:defRPr>
            </a:lvl3pPr>
            <a:lvl4pPr marL="1371600" marR="0" lvl="3" indent="0" algn="l" rtl="0">
              <a:lnSpc>
                <a:spcPct val="100000"/>
              </a:lnSpc>
              <a:spcBef>
                <a:spcPts val="280"/>
              </a:spcBef>
              <a:spcAft>
                <a:spcPts val="0"/>
              </a:spcAft>
              <a:buClr>
                <a:schemeClr val="accent4"/>
              </a:buClr>
              <a:buFont typeface="Arial"/>
              <a:buNone/>
              <a:defRPr sz="1400" b="0" i="0" u="none" strike="noStrike" cap="none">
                <a:solidFill>
                  <a:srgbClr val="8C8B8A"/>
                </a:solidFill>
                <a:latin typeface="Calibri"/>
                <a:ea typeface="Calibri"/>
                <a:cs typeface="Calibri"/>
                <a:sym typeface="Calibri"/>
              </a:defRPr>
            </a:lvl4pPr>
            <a:lvl5pPr marL="1828800" marR="0" lvl="4" indent="0" algn="l" rtl="0">
              <a:lnSpc>
                <a:spcPct val="100000"/>
              </a:lnSpc>
              <a:spcBef>
                <a:spcPts val="280"/>
              </a:spcBef>
              <a:spcAft>
                <a:spcPts val="0"/>
              </a:spcAft>
              <a:buClr>
                <a:schemeClr val="accent5"/>
              </a:buClr>
              <a:buFont typeface="Arial"/>
              <a:buNone/>
              <a:defRPr sz="1400" b="0" i="0" u="none" strike="noStrike" cap="none">
                <a:solidFill>
                  <a:srgbClr val="8C8B8A"/>
                </a:solidFill>
                <a:latin typeface="Calibri"/>
                <a:ea typeface="Calibri"/>
                <a:cs typeface="Calibri"/>
                <a:sym typeface="Calibri"/>
              </a:defRPr>
            </a:lvl5pPr>
            <a:lvl6pPr marL="2286000" marR="0" lvl="5" indent="0" algn="l" rtl="0">
              <a:lnSpc>
                <a:spcPct val="100000"/>
              </a:lnSpc>
              <a:spcBef>
                <a:spcPts val="280"/>
              </a:spcBef>
              <a:spcAft>
                <a:spcPts val="0"/>
              </a:spcAft>
              <a:buClr>
                <a:schemeClr val="accent1"/>
              </a:buClr>
              <a:buFont typeface="Arial"/>
              <a:buNone/>
              <a:defRPr sz="1400" b="0" i="0" u="none" strike="noStrike" cap="none">
                <a:solidFill>
                  <a:srgbClr val="8C8B8A"/>
                </a:solidFill>
                <a:latin typeface="Calibri"/>
                <a:ea typeface="Calibri"/>
                <a:cs typeface="Calibri"/>
                <a:sym typeface="Calibri"/>
              </a:defRPr>
            </a:lvl6pPr>
            <a:lvl7pPr marL="2743200" marR="0" lvl="6" indent="0" algn="l" rtl="0">
              <a:lnSpc>
                <a:spcPct val="100000"/>
              </a:lnSpc>
              <a:spcBef>
                <a:spcPts val="280"/>
              </a:spcBef>
              <a:spcAft>
                <a:spcPts val="0"/>
              </a:spcAft>
              <a:buClr>
                <a:schemeClr val="accent2"/>
              </a:buClr>
              <a:buFont typeface="Arial"/>
              <a:buNone/>
              <a:defRPr sz="1400" b="0" i="0" u="none" strike="noStrike" cap="none">
                <a:solidFill>
                  <a:srgbClr val="8C8B8A"/>
                </a:solidFill>
                <a:latin typeface="Calibri"/>
                <a:ea typeface="Calibri"/>
                <a:cs typeface="Calibri"/>
                <a:sym typeface="Calibri"/>
              </a:defRPr>
            </a:lvl7pPr>
            <a:lvl8pPr marL="3200400" marR="0" lvl="7" indent="0" algn="l" rtl="0">
              <a:lnSpc>
                <a:spcPct val="100000"/>
              </a:lnSpc>
              <a:spcBef>
                <a:spcPts val="280"/>
              </a:spcBef>
              <a:spcAft>
                <a:spcPts val="0"/>
              </a:spcAft>
              <a:buClr>
                <a:schemeClr val="accent3"/>
              </a:buClr>
              <a:buFont typeface="Arial"/>
              <a:buNone/>
              <a:defRPr sz="1400" b="0" i="0" u="none" strike="noStrike" cap="none">
                <a:solidFill>
                  <a:srgbClr val="8C8B8A"/>
                </a:solidFill>
                <a:latin typeface="Calibri"/>
                <a:ea typeface="Calibri"/>
                <a:cs typeface="Calibri"/>
                <a:sym typeface="Calibri"/>
              </a:defRPr>
            </a:lvl8pPr>
            <a:lvl9pPr marL="3657600" marR="0" lvl="8" indent="0" algn="l" rtl="0">
              <a:lnSpc>
                <a:spcPct val="100000"/>
              </a:lnSpc>
              <a:spcBef>
                <a:spcPts val="280"/>
              </a:spcBef>
              <a:spcAft>
                <a:spcPts val="0"/>
              </a:spcAft>
              <a:buClr>
                <a:schemeClr val="accent4"/>
              </a:buClr>
              <a:buFont typeface="Arial"/>
              <a:buNone/>
              <a:defRPr sz="1400" b="0" i="0" u="none" strike="noStrike" cap="none">
                <a:solidFill>
                  <a:srgbClr val="8C8B8A"/>
                </a:solidFill>
                <a:latin typeface="Calibri"/>
                <a:ea typeface="Calibri"/>
                <a:cs typeface="Calibri"/>
                <a:sym typeface="Calibri"/>
              </a:defRPr>
            </a:lvl9pPr>
          </a:lstStyle>
          <a:p>
            <a:endParaRPr/>
          </a:p>
        </p:txBody>
      </p:sp>
      <p:sp>
        <p:nvSpPr>
          <p:cNvPr id="111" name="Shape 111"/>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12" name="Shape 112"/>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13" name="Shape 113"/>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14"/>
        <p:cNvGrpSpPr/>
        <p:nvPr/>
      </p:nvGrpSpPr>
      <p:grpSpPr>
        <a:xfrm>
          <a:off x="0" y="0"/>
          <a:ext cx="0" cy="0"/>
          <a:chOff x="0" y="0"/>
          <a:chExt cx="0" cy="0"/>
        </a:xfrm>
      </p:grpSpPr>
      <p:sp>
        <p:nvSpPr>
          <p:cNvPr id="115" name="Shape 115"/>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16" name="Shape 116"/>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pic>
        <p:nvPicPr>
          <p:cNvPr id="117" name="Shape 117"/>
          <p:cNvPicPr preferRelativeResize="0"/>
          <p:nvPr/>
        </p:nvPicPr>
        <p:blipFill rotWithShape="1">
          <a:blip r:embed="rId2">
            <a:alphaModFix/>
          </a:blip>
          <a:srcRect/>
          <a:stretch/>
        </p:blipFill>
        <p:spPr>
          <a:xfrm>
            <a:off x="6696999" y="155250"/>
            <a:ext cx="1712923" cy="931450"/>
          </a:xfrm>
          <a:prstGeom prst="rect">
            <a:avLst/>
          </a:prstGeom>
          <a:noFill/>
          <a:ln>
            <a:noFill/>
          </a:ln>
        </p:spPr>
      </p:pic>
      <p:sp>
        <p:nvSpPr>
          <p:cNvPr id="118" name="Shape 118"/>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9"/>
        <p:cNvGrpSpPr/>
        <p:nvPr/>
      </p:nvGrpSpPr>
      <p:grpSpPr>
        <a:xfrm>
          <a:off x="0" y="0"/>
          <a:ext cx="0" cy="0"/>
          <a:chOff x="0" y="0"/>
          <a:chExt cx="0" cy="0"/>
        </a:xfrm>
      </p:grpSpPr>
      <p:sp>
        <p:nvSpPr>
          <p:cNvPr id="120" name="Shape 120"/>
          <p:cNvSpPr txBox="1">
            <a:spLocks noGrp="1"/>
          </p:cNvSpPr>
          <p:nvPr>
            <p:ph type="ctrTitle"/>
          </p:nvPr>
        </p:nvSpPr>
        <p:spPr>
          <a:xfrm>
            <a:off x="685800" y="1905000"/>
            <a:ext cx="7543800" cy="25939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2"/>
              </a:buClr>
              <a:buFont typeface="Cambria"/>
              <a:buNone/>
              <a:defRPr sz="6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21" name="Shape 121"/>
          <p:cNvSpPr txBox="1">
            <a:spLocks noGrp="1"/>
          </p:cNvSpPr>
          <p:nvPr>
            <p:ph type="subTitle" idx="1"/>
          </p:nvPr>
        </p:nvSpPr>
        <p:spPr>
          <a:xfrm>
            <a:off x="685800" y="4572000"/>
            <a:ext cx="6461759" cy="1066799"/>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chemeClr val="accent1"/>
              </a:buClr>
              <a:buFont typeface="Arial"/>
              <a:buNone/>
              <a:defRPr sz="2000" b="0" i="0" u="none" strike="noStrike" cap="none">
                <a:solidFill>
                  <a:srgbClr val="8C8B8A"/>
                </a:solidFill>
                <a:latin typeface="Calibri"/>
                <a:ea typeface="Calibri"/>
                <a:cs typeface="Calibri"/>
                <a:sym typeface="Calibri"/>
              </a:defRPr>
            </a:lvl1pPr>
            <a:lvl2pPr marL="457200" marR="0" lvl="1" indent="0" algn="ctr" rtl="0">
              <a:lnSpc>
                <a:spcPct val="100000"/>
              </a:lnSpc>
              <a:spcBef>
                <a:spcPts val="400"/>
              </a:spcBef>
              <a:spcAft>
                <a:spcPts val="0"/>
              </a:spcAft>
              <a:buClr>
                <a:schemeClr val="accent2"/>
              </a:buClr>
              <a:buFont typeface="Arial"/>
              <a:buNone/>
              <a:defRPr sz="2000" b="0" i="0" u="none" strike="noStrike" cap="none">
                <a:solidFill>
                  <a:srgbClr val="8C8B8A"/>
                </a:solidFill>
                <a:latin typeface="Calibri"/>
                <a:ea typeface="Calibri"/>
                <a:cs typeface="Calibri"/>
                <a:sym typeface="Calibri"/>
              </a:defRPr>
            </a:lvl2pPr>
            <a:lvl3pPr marL="914400" marR="0" lvl="2" indent="0" algn="ctr" rtl="0">
              <a:lnSpc>
                <a:spcPct val="100000"/>
              </a:lnSpc>
              <a:spcBef>
                <a:spcPts val="360"/>
              </a:spcBef>
              <a:spcAft>
                <a:spcPts val="0"/>
              </a:spcAft>
              <a:buClr>
                <a:schemeClr val="accent3"/>
              </a:buClr>
              <a:buFont typeface="Arial"/>
              <a:buNone/>
              <a:defRPr sz="1800" b="0" i="0" u="none" strike="noStrike" cap="none">
                <a:solidFill>
                  <a:srgbClr val="8C8B8A"/>
                </a:solidFill>
                <a:latin typeface="Calibri"/>
                <a:ea typeface="Calibri"/>
                <a:cs typeface="Calibri"/>
                <a:sym typeface="Calibri"/>
              </a:defRPr>
            </a:lvl3pPr>
            <a:lvl4pPr marL="1371600" marR="0" lvl="3" indent="0" algn="ctr" rtl="0">
              <a:lnSpc>
                <a:spcPct val="100000"/>
              </a:lnSpc>
              <a:spcBef>
                <a:spcPts val="320"/>
              </a:spcBef>
              <a:spcAft>
                <a:spcPts val="0"/>
              </a:spcAft>
              <a:buClr>
                <a:schemeClr val="accent4"/>
              </a:buClr>
              <a:buFont typeface="Arial"/>
              <a:buNone/>
              <a:defRPr sz="1600" b="0" i="0" u="none" strike="noStrike" cap="none">
                <a:solidFill>
                  <a:srgbClr val="8C8B8A"/>
                </a:solidFill>
                <a:latin typeface="Calibri"/>
                <a:ea typeface="Calibri"/>
                <a:cs typeface="Calibri"/>
                <a:sym typeface="Calibri"/>
              </a:defRPr>
            </a:lvl4pPr>
            <a:lvl5pPr marL="1828800" marR="0" lvl="4" indent="0" algn="ctr" rtl="0">
              <a:lnSpc>
                <a:spcPct val="100000"/>
              </a:lnSpc>
              <a:spcBef>
                <a:spcPts val="280"/>
              </a:spcBef>
              <a:spcAft>
                <a:spcPts val="0"/>
              </a:spcAft>
              <a:buClr>
                <a:schemeClr val="accent5"/>
              </a:buClr>
              <a:buFont typeface="Arial"/>
              <a:buNone/>
              <a:defRPr sz="1400" b="0" i="0" u="none" strike="noStrike" cap="none">
                <a:solidFill>
                  <a:srgbClr val="8C8B8A"/>
                </a:solidFill>
                <a:latin typeface="Calibri"/>
                <a:ea typeface="Calibri"/>
                <a:cs typeface="Calibri"/>
                <a:sym typeface="Calibri"/>
              </a:defRPr>
            </a:lvl5pPr>
            <a:lvl6pPr marL="2286000" marR="0" lvl="5" indent="0" algn="ctr" rtl="0">
              <a:lnSpc>
                <a:spcPct val="100000"/>
              </a:lnSpc>
              <a:spcBef>
                <a:spcPts val="280"/>
              </a:spcBef>
              <a:spcAft>
                <a:spcPts val="0"/>
              </a:spcAft>
              <a:buClr>
                <a:schemeClr val="accent1"/>
              </a:buClr>
              <a:buFont typeface="Arial"/>
              <a:buNone/>
              <a:defRPr sz="1400" b="0" i="0" u="none" strike="noStrike" cap="none">
                <a:solidFill>
                  <a:srgbClr val="8C8B8A"/>
                </a:solidFill>
                <a:latin typeface="Calibri"/>
                <a:ea typeface="Calibri"/>
                <a:cs typeface="Calibri"/>
                <a:sym typeface="Calibri"/>
              </a:defRPr>
            </a:lvl6pPr>
            <a:lvl7pPr marL="2743200" marR="0" lvl="6" indent="0" algn="ctr" rtl="0">
              <a:lnSpc>
                <a:spcPct val="100000"/>
              </a:lnSpc>
              <a:spcBef>
                <a:spcPts val="280"/>
              </a:spcBef>
              <a:spcAft>
                <a:spcPts val="0"/>
              </a:spcAft>
              <a:buClr>
                <a:schemeClr val="accent2"/>
              </a:buClr>
              <a:buFont typeface="Arial"/>
              <a:buNone/>
              <a:defRPr sz="1400" b="0" i="0" u="none" strike="noStrike" cap="none">
                <a:solidFill>
                  <a:srgbClr val="8C8B8A"/>
                </a:solidFill>
                <a:latin typeface="Calibri"/>
                <a:ea typeface="Calibri"/>
                <a:cs typeface="Calibri"/>
                <a:sym typeface="Calibri"/>
              </a:defRPr>
            </a:lvl7pPr>
            <a:lvl8pPr marL="3200400" marR="0" lvl="7" indent="0" algn="ctr" rtl="0">
              <a:lnSpc>
                <a:spcPct val="100000"/>
              </a:lnSpc>
              <a:spcBef>
                <a:spcPts val="280"/>
              </a:spcBef>
              <a:spcAft>
                <a:spcPts val="0"/>
              </a:spcAft>
              <a:buClr>
                <a:schemeClr val="accent3"/>
              </a:buClr>
              <a:buFont typeface="Arial"/>
              <a:buNone/>
              <a:defRPr sz="1400" b="0" i="0" u="none" strike="noStrike" cap="none">
                <a:solidFill>
                  <a:srgbClr val="8C8B8A"/>
                </a:solidFill>
                <a:latin typeface="Calibri"/>
                <a:ea typeface="Calibri"/>
                <a:cs typeface="Calibri"/>
                <a:sym typeface="Calibri"/>
              </a:defRPr>
            </a:lvl8pPr>
            <a:lvl9pPr marL="3657600" marR="0" lvl="8" indent="0" algn="ctr" rtl="0">
              <a:lnSpc>
                <a:spcPct val="100000"/>
              </a:lnSpc>
              <a:spcBef>
                <a:spcPts val="280"/>
              </a:spcBef>
              <a:spcAft>
                <a:spcPts val="0"/>
              </a:spcAft>
              <a:buClr>
                <a:schemeClr val="accent4"/>
              </a:buClr>
              <a:buFont typeface="Arial"/>
              <a:buNone/>
              <a:defRPr sz="1400" b="0" i="0" u="none" strike="noStrike" cap="none">
                <a:solidFill>
                  <a:srgbClr val="8C8B8A"/>
                </a:solidFill>
                <a:latin typeface="Calibri"/>
                <a:ea typeface="Calibri"/>
                <a:cs typeface="Calibri"/>
                <a:sym typeface="Calibri"/>
              </a:defRPr>
            </a:lvl9pPr>
          </a:lstStyle>
          <a:p>
            <a:endParaRPr/>
          </a:p>
        </p:txBody>
      </p:sp>
      <p:sp>
        <p:nvSpPr>
          <p:cNvPr id="122" name="Shape 122"/>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23" name="Shape 123"/>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24" name="Shape 124"/>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74650"/>
            <a:ext cx="62397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3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27" name="Shape 127"/>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28" name="Shape 128"/>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pic>
        <p:nvPicPr>
          <p:cNvPr id="129" name="Shape 129"/>
          <p:cNvPicPr preferRelativeResize="0"/>
          <p:nvPr/>
        </p:nvPicPr>
        <p:blipFill rotWithShape="1">
          <a:blip r:embed="rId2">
            <a:alphaModFix/>
          </a:blip>
          <a:srcRect/>
          <a:stretch/>
        </p:blipFill>
        <p:spPr>
          <a:xfrm>
            <a:off x="7058025" y="4724400"/>
            <a:ext cx="1398587" cy="2133598"/>
          </a:xfrm>
          <a:prstGeom prst="rect">
            <a:avLst/>
          </a:prstGeom>
          <a:noFill/>
          <a:ln>
            <a:noFill/>
          </a:ln>
        </p:spPr>
      </p:pic>
      <p:pic>
        <p:nvPicPr>
          <p:cNvPr id="130" name="Shape 130"/>
          <p:cNvPicPr preferRelativeResize="0"/>
          <p:nvPr/>
        </p:nvPicPr>
        <p:blipFill rotWithShape="1">
          <a:blip r:embed="rId3">
            <a:alphaModFix/>
          </a:blip>
          <a:srcRect/>
          <a:stretch/>
        </p:blipFill>
        <p:spPr>
          <a:xfrm>
            <a:off x="6696999" y="155250"/>
            <a:ext cx="1712923" cy="931450"/>
          </a:xfrm>
          <a:prstGeom prst="rect">
            <a:avLst/>
          </a:prstGeom>
          <a:noFill/>
          <a:ln>
            <a:noFill/>
          </a:ln>
        </p:spPr>
      </p:pic>
      <p:sp>
        <p:nvSpPr>
          <p:cNvPr id="131" name="Shape 131"/>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and Content 1">
    <p:spTree>
      <p:nvGrpSpPr>
        <p:cNvPr id="1" name="Shape 132"/>
        <p:cNvGrpSpPr/>
        <p:nvPr/>
      </p:nvGrpSpPr>
      <p:grpSpPr>
        <a:xfrm>
          <a:off x="0" y="0"/>
          <a:ext cx="0" cy="0"/>
          <a:chOff x="0" y="0"/>
          <a:chExt cx="0" cy="0"/>
        </a:xfrm>
      </p:grpSpPr>
      <p:sp>
        <p:nvSpPr>
          <p:cNvPr id="133" name="Shape 133"/>
          <p:cNvSpPr txBox="1">
            <a:spLocks noGrp="1"/>
          </p:cNvSpPr>
          <p:nvPr>
            <p:ph type="dt" idx="10"/>
          </p:nvPr>
        </p:nvSpPr>
        <p:spPr>
          <a:xfrm rot="-5400000">
            <a:off x="7551320" y="1645949"/>
            <a:ext cx="2438399" cy="3656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34" name="Shape 134"/>
          <p:cNvSpPr txBox="1">
            <a:spLocks noGrp="1"/>
          </p:cNvSpPr>
          <p:nvPr>
            <p:ph type="ftr" idx="11"/>
          </p:nvPr>
        </p:nvSpPr>
        <p:spPr>
          <a:xfrm rot="-5400000">
            <a:off x="7586870" y="4048780"/>
            <a:ext cx="2367299" cy="3656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35" name="Shape 135"/>
          <p:cNvSpPr>
            <a:spLocks noGrp="1"/>
          </p:cNvSpPr>
          <p:nvPr>
            <p:ph type="sldNum" idx="12"/>
          </p:nvPr>
        </p:nvSpPr>
        <p:spPr>
          <a:xfrm>
            <a:off x="8531788" y="58013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
        <p:cNvGrpSpPr/>
        <p:nvPr/>
      </p:nvGrpSpPr>
      <p:grpSpPr>
        <a:xfrm>
          <a:off x="0" y="0"/>
          <a:ext cx="0" cy="0"/>
          <a:chOff x="0" y="0"/>
          <a:chExt cx="0" cy="0"/>
        </a:xfrm>
      </p:grpSpPr>
      <p:sp>
        <p:nvSpPr>
          <p:cNvPr id="19" name="Shape 19"/>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20" name="Shape 20"/>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21" name="Shape 21"/>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8" name="Shape 138"/>
          <p:cNvSpPr txBox="1">
            <a:spLocks noGrp="1"/>
          </p:cNvSpPr>
          <p:nvPr>
            <p:ph type="body" idx="1"/>
          </p:nvPr>
        </p:nvSpPr>
        <p:spPr>
          <a:xfrm>
            <a:off x="457200" y="1536191"/>
            <a:ext cx="3657600" cy="4590288"/>
          </a:xfrm>
          <a:prstGeom prst="rect">
            <a:avLst/>
          </a:prstGeom>
          <a:noFill/>
          <a:ln>
            <a:noFill/>
          </a:ln>
        </p:spPr>
        <p:txBody>
          <a:bodyPr lIns="91425" tIns="91425" rIns="91425" bIns="91425" anchor="t" anchorCtr="0"/>
          <a:lstStyle>
            <a:lvl1pPr marL="342900" marR="0" lvl="0" indent="127000" algn="l" rtl="0">
              <a:lnSpc>
                <a:spcPct val="100000"/>
              </a:lnSpc>
              <a:spcBef>
                <a:spcPts val="560"/>
              </a:spcBef>
              <a:spcAft>
                <a:spcPts val="0"/>
              </a:spcAft>
              <a:buClr>
                <a:schemeClr val="accent1"/>
              </a:buClr>
              <a:buSzPct val="100000"/>
              <a:buFont typeface="Arial"/>
              <a:buChar char="•"/>
              <a:defRPr sz="2800" b="0" i="0" u="none" strike="noStrike" cap="none">
                <a:solidFill>
                  <a:schemeClr val="dk1"/>
                </a:solidFill>
                <a:latin typeface="Calibri"/>
                <a:ea typeface="Calibri"/>
                <a:cs typeface="Calibri"/>
                <a:sym typeface="Calibri"/>
              </a:defRPr>
            </a:lvl1pPr>
            <a:lvl2pPr marL="640080" marR="0" lvl="1" indent="71119" algn="l" rtl="0">
              <a:lnSpc>
                <a:spcPct val="100000"/>
              </a:lnSpc>
              <a:spcBef>
                <a:spcPts val="480"/>
              </a:spcBef>
              <a:spcAft>
                <a:spcPts val="0"/>
              </a:spcAft>
              <a:buClr>
                <a:schemeClr val="accent2"/>
              </a:buClr>
              <a:buSzPct val="100000"/>
              <a:buFont typeface="Arial"/>
              <a:buChar char="•"/>
              <a:defRPr sz="2400" b="0" i="0" u="none" strike="noStrike" cap="none">
                <a:solidFill>
                  <a:schemeClr val="dk1"/>
                </a:solidFill>
                <a:latin typeface="Calibri"/>
                <a:ea typeface="Calibri"/>
                <a:cs typeface="Calibri"/>
                <a:sym typeface="Calibri"/>
              </a:defRPr>
            </a:lvl2pPr>
            <a:lvl3pPr marL="1005839" marR="0" lvl="2" indent="22861" algn="l" rtl="0">
              <a:lnSpc>
                <a:spcPct val="100000"/>
              </a:lnSpc>
              <a:spcBef>
                <a:spcPts val="4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80160" marR="0" lvl="3" indent="-10160"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554480" marR="0" lvl="4" indent="-5080" algn="l" rtl="0">
              <a:lnSpc>
                <a:spcPct val="100000"/>
              </a:lnSpc>
              <a:spcBef>
                <a:spcPts val="360"/>
              </a:spcBef>
              <a:spcAft>
                <a:spcPts val="0"/>
              </a:spcAft>
              <a:buClr>
                <a:schemeClr val="accent5"/>
              </a:buClr>
              <a:buSzPct val="100000"/>
              <a:buFont typeface="Arial"/>
              <a:buChar char="•"/>
              <a:defRPr sz="1800" b="0" i="0" u="none" strike="noStrike" cap="none">
                <a:solidFill>
                  <a:schemeClr val="dk1"/>
                </a:solidFill>
                <a:latin typeface="Calibri"/>
                <a:ea typeface="Calibri"/>
                <a:cs typeface="Calibri"/>
                <a:sym typeface="Calibri"/>
              </a:defRPr>
            </a:lvl5pPr>
            <a:lvl6pPr marL="1737360" marR="0" lvl="5" indent="40639" algn="l" rtl="0">
              <a:lnSpc>
                <a:spcPct val="100000"/>
              </a:lnSpc>
              <a:spcBef>
                <a:spcPts val="360"/>
              </a:spcBef>
              <a:spcAft>
                <a:spcPts val="0"/>
              </a:spcAft>
              <a:buClr>
                <a:schemeClr val="accent1"/>
              </a:buClr>
              <a:buSzPct val="100000"/>
              <a:buFont typeface="Arial"/>
              <a:buChar char="•"/>
              <a:defRPr sz="1800" b="0" i="0" u="none" strike="noStrike" cap="none">
                <a:solidFill>
                  <a:schemeClr val="dk1"/>
                </a:solidFill>
                <a:latin typeface="Calibri"/>
                <a:ea typeface="Calibri"/>
                <a:cs typeface="Calibri"/>
                <a:sym typeface="Calibri"/>
              </a:defRPr>
            </a:lvl6pPr>
            <a:lvl7pPr marL="1920240" marR="0" lvl="6" indent="35560" algn="l" rtl="0">
              <a:lnSpc>
                <a:spcPct val="100000"/>
              </a:lnSpc>
              <a:spcBef>
                <a:spcPts val="360"/>
              </a:spcBef>
              <a:spcAft>
                <a:spcPts val="0"/>
              </a:spcAft>
              <a:buClr>
                <a:schemeClr val="accent2"/>
              </a:buClr>
              <a:buSzPct val="100000"/>
              <a:buFont typeface="Arial"/>
              <a:buChar char="•"/>
              <a:defRPr sz="1800" b="0" i="0" u="none" strike="noStrike" cap="none">
                <a:solidFill>
                  <a:schemeClr val="dk1"/>
                </a:solidFill>
                <a:latin typeface="Calibri"/>
                <a:ea typeface="Calibri"/>
                <a:cs typeface="Calibri"/>
                <a:sym typeface="Calibri"/>
              </a:defRPr>
            </a:lvl7pPr>
            <a:lvl8pPr marL="2103120" marR="0" lvl="7" indent="43179"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8pPr>
            <a:lvl9pPr marL="2286000" marR="0" lvl="8" indent="38100"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body" idx="2"/>
          </p:nvPr>
        </p:nvSpPr>
        <p:spPr>
          <a:xfrm>
            <a:off x="4419600" y="1536191"/>
            <a:ext cx="3657600" cy="4590288"/>
          </a:xfrm>
          <a:prstGeom prst="rect">
            <a:avLst/>
          </a:prstGeom>
          <a:noFill/>
          <a:ln>
            <a:noFill/>
          </a:ln>
        </p:spPr>
        <p:txBody>
          <a:bodyPr lIns="91425" tIns="91425" rIns="91425" bIns="91425" anchor="t" anchorCtr="0"/>
          <a:lstStyle>
            <a:lvl1pPr marL="342900" marR="0" lvl="0" indent="127000" algn="l" rtl="0">
              <a:lnSpc>
                <a:spcPct val="100000"/>
              </a:lnSpc>
              <a:spcBef>
                <a:spcPts val="560"/>
              </a:spcBef>
              <a:spcAft>
                <a:spcPts val="0"/>
              </a:spcAft>
              <a:buClr>
                <a:schemeClr val="accent1"/>
              </a:buClr>
              <a:buSzPct val="100000"/>
              <a:buFont typeface="Arial"/>
              <a:buChar char="•"/>
              <a:defRPr sz="2800" b="0" i="0" u="none" strike="noStrike" cap="none">
                <a:solidFill>
                  <a:schemeClr val="dk1"/>
                </a:solidFill>
                <a:latin typeface="Calibri"/>
                <a:ea typeface="Calibri"/>
                <a:cs typeface="Calibri"/>
                <a:sym typeface="Calibri"/>
              </a:defRPr>
            </a:lvl1pPr>
            <a:lvl2pPr marL="640080" marR="0" lvl="1" indent="71119" algn="l" rtl="0">
              <a:lnSpc>
                <a:spcPct val="100000"/>
              </a:lnSpc>
              <a:spcBef>
                <a:spcPts val="480"/>
              </a:spcBef>
              <a:spcAft>
                <a:spcPts val="0"/>
              </a:spcAft>
              <a:buClr>
                <a:schemeClr val="accent2"/>
              </a:buClr>
              <a:buSzPct val="100000"/>
              <a:buFont typeface="Arial"/>
              <a:buChar char="•"/>
              <a:defRPr sz="2400" b="0" i="0" u="none" strike="noStrike" cap="none">
                <a:solidFill>
                  <a:schemeClr val="dk1"/>
                </a:solidFill>
                <a:latin typeface="Calibri"/>
                <a:ea typeface="Calibri"/>
                <a:cs typeface="Calibri"/>
                <a:sym typeface="Calibri"/>
              </a:defRPr>
            </a:lvl2pPr>
            <a:lvl3pPr marL="1005839" marR="0" lvl="2" indent="22861" algn="l" rtl="0">
              <a:lnSpc>
                <a:spcPct val="100000"/>
              </a:lnSpc>
              <a:spcBef>
                <a:spcPts val="4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80160" marR="0" lvl="3" indent="-10160"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554480" marR="0" lvl="4" indent="-5080" algn="l" rtl="0">
              <a:lnSpc>
                <a:spcPct val="100000"/>
              </a:lnSpc>
              <a:spcBef>
                <a:spcPts val="360"/>
              </a:spcBef>
              <a:spcAft>
                <a:spcPts val="0"/>
              </a:spcAft>
              <a:buClr>
                <a:schemeClr val="accent5"/>
              </a:buClr>
              <a:buSzPct val="100000"/>
              <a:buFont typeface="Arial"/>
              <a:buChar char="•"/>
              <a:defRPr sz="1800" b="0" i="0" u="none" strike="noStrike" cap="none">
                <a:solidFill>
                  <a:schemeClr val="dk1"/>
                </a:solidFill>
                <a:latin typeface="Calibri"/>
                <a:ea typeface="Calibri"/>
                <a:cs typeface="Calibri"/>
                <a:sym typeface="Calibri"/>
              </a:defRPr>
            </a:lvl5pPr>
            <a:lvl6pPr marL="1737360" marR="0" lvl="5" indent="40639" algn="l" rtl="0">
              <a:lnSpc>
                <a:spcPct val="100000"/>
              </a:lnSpc>
              <a:spcBef>
                <a:spcPts val="360"/>
              </a:spcBef>
              <a:spcAft>
                <a:spcPts val="0"/>
              </a:spcAft>
              <a:buClr>
                <a:schemeClr val="accent1"/>
              </a:buClr>
              <a:buSzPct val="100000"/>
              <a:buFont typeface="Arial"/>
              <a:buChar char="•"/>
              <a:defRPr sz="1800" b="0" i="0" u="none" strike="noStrike" cap="none">
                <a:solidFill>
                  <a:schemeClr val="dk1"/>
                </a:solidFill>
                <a:latin typeface="Calibri"/>
                <a:ea typeface="Calibri"/>
                <a:cs typeface="Calibri"/>
                <a:sym typeface="Calibri"/>
              </a:defRPr>
            </a:lvl6pPr>
            <a:lvl7pPr marL="1920240" marR="0" lvl="6" indent="35560" algn="l" rtl="0">
              <a:lnSpc>
                <a:spcPct val="100000"/>
              </a:lnSpc>
              <a:spcBef>
                <a:spcPts val="360"/>
              </a:spcBef>
              <a:spcAft>
                <a:spcPts val="0"/>
              </a:spcAft>
              <a:buClr>
                <a:schemeClr val="accent2"/>
              </a:buClr>
              <a:buSzPct val="100000"/>
              <a:buFont typeface="Arial"/>
              <a:buChar char="•"/>
              <a:defRPr sz="1800" b="0" i="0" u="none" strike="noStrike" cap="none">
                <a:solidFill>
                  <a:schemeClr val="dk1"/>
                </a:solidFill>
                <a:latin typeface="Calibri"/>
                <a:ea typeface="Calibri"/>
                <a:cs typeface="Calibri"/>
                <a:sym typeface="Calibri"/>
              </a:defRPr>
            </a:lvl7pPr>
            <a:lvl8pPr marL="2103120" marR="0" lvl="7" indent="43179"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8pPr>
            <a:lvl9pPr marL="2286000" marR="0" lvl="8" indent="38100"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41" name="Shape 141"/>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42" name="Shape 142"/>
          <p:cNvSpPr>
            <a:spLocks noGrp="1"/>
          </p:cNvSpPr>
          <p:nvPr>
            <p:ph type="sldNum" idx="12"/>
          </p:nvPr>
        </p:nvSpPr>
        <p:spPr>
          <a:xfrm>
            <a:off x="8531788" y="58013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45" name="Shape 145"/>
          <p:cNvSpPr txBox="1">
            <a:spLocks noGrp="1"/>
          </p:cNvSpPr>
          <p:nvPr>
            <p:ph type="body" idx="1"/>
          </p:nvPr>
        </p:nvSpPr>
        <p:spPr>
          <a:xfrm>
            <a:off x="457200" y="1535112"/>
            <a:ext cx="3657600" cy="639762"/>
          </a:xfrm>
          <a:prstGeom prst="rect">
            <a:avLst/>
          </a:prstGeom>
          <a:noFill/>
          <a:ln>
            <a:noFill/>
          </a:ln>
        </p:spPr>
        <p:txBody>
          <a:bodyPr lIns="91425" tIns="91425" rIns="91425" bIns="91425" anchor="b" anchorCtr="0"/>
          <a:lstStyle>
            <a:lvl1pPr marL="0" marR="0" lvl="0" indent="0" algn="ctr" rtl="0">
              <a:lnSpc>
                <a:spcPct val="100000"/>
              </a:lnSpc>
              <a:spcBef>
                <a:spcPts val="400"/>
              </a:spcBef>
              <a:spcAft>
                <a:spcPts val="0"/>
              </a:spcAft>
              <a:buClr>
                <a:schemeClr val="accent1"/>
              </a:buClr>
              <a:buFont typeface="Arial"/>
              <a:buNone/>
              <a:defRPr sz="2000" b="1" i="0" u="none" strike="noStrike" cap="none">
                <a:solidFill>
                  <a:schemeClr val="dk2"/>
                </a:solidFill>
                <a:latin typeface="Calibri"/>
                <a:ea typeface="Calibri"/>
                <a:cs typeface="Calibri"/>
                <a:sym typeface="Calibri"/>
              </a:defRPr>
            </a:lvl1pPr>
            <a:lvl2pPr marL="457200" marR="0" lvl="1" indent="0" algn="l" rtl="0">
              <a:lnSpc>
                <a:spcPct val="100000"/>
              </a:lnSpc>
              <a:spcBef>
                <a:spcPts val="400"/>
              </a:spcBef>
              <a:spcAft>
                <a:spcPts val="0"/>
              </a:spcAft>
              <a:buClr>
                <a:schemeClr val="accent2"/>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accent5"/>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accent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accent2"/>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accent3"/>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body" idx="2"/>
          </p:nvPr>
        </p:nvSpPr>
        <p:spPr>
          <a:xfrm>
            <a:off x="457200" y="2174875"/>
            <a:ext cx="3657600" cy="3951286"/>
          </a:xfrm>
          <a:prstGeom prst="rect">
            <a:avLst/>
          </a:prstGeom>
          <a:noFill/>
          <a:ln>
            <a:noFill/>
          </a:ln>
        </p:spPr>
        <p:txBody>
          <a:bodyPr lIns="91425" tIns="91425" rIns="91425" bIns="91425" anchor="t" anchorCtr="0"/>
          <a:lstStyle>
            <a:lvl1pPr marL="342900" marR="0" lvl="0" indent="76200" algn="l" rtl="0">
              <a:lnSpc>
                <a:spcPct val="100000"/>
              </a:lnSpc>
              <a:spcBef>
                <a:spcPts val="480"/>
              </a:spcBef>
              <a:spcAft>
                <a:spcPts val="0"/>
              </a:spcAft>
              <a:buClr>
                <a:schemeClr val="accent1"/>
              </a:buClr>
              <a:buSzPct val="100000"/>
              <a:buFont typeface="Arial"/>
              <a:buChar char="•"/>
              <a:defRPr sz="24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30480" algn="l" rtl="0">
              <a:lnSpc>
                <a:spcPct val="100000"/>
              </a:lnSpc>
              <a:spcBef>
                <a:spcPts val="320"/>
              </a:spcBef>
              <a:spcAft>
                <a:spcPts val="0"/>
              </a:spcAft>
              <a:buClr>
                <a:schemeClr val="accent5"/>
              </a:buClr>
              <a:buSzPct val="100000"/>
              <a:buFont typeface="Arial"/>
              <a:buChar char="•"/>
              <a:defRPr sz="1600" b="0" i="0" u="none" strike="noStrike" cap="none">
                <a:solidFill>
                  <a:schemeClr val="dk1"/>
                </a:solidFill>
                <a:latin typeface="Calibri"/>
                <a:ea typeface="Calibri"/>
                <a:cs typeface="Calibri"/>
                <a:sym typeface="Calibri"/>
              </a:defRPr>
            </a:lvl5pPr>
            <a:lvl6pPr marL="1737360" marR="0" lvl="5" indent="15239"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Calibri"/>
                <a:ea typeface="Calibri"/>
                <a:cs typeface="Calibri"/>
                <a:sym typeface="Calibri"/>
              </a:defRPr>
            </a:lvl6pPr>
            <a:lvl7pPr marL="1920240" marR="0" lvl="6" indent="10160" algn="l" rtl="0">
              <a:lnSpc>
                <a:spcPct val="100000"/>
              </a:lnSpc>
              <a:spcBef>
                <a:spcPts val="320"/>
              </a:spcBef>
              <a:spcAft>
                <a:spcPts val="0"/>
              </a:spcAft>
              <a:buClr>
                <a:schemeClr val="accent2"/>
              </a:buClr>
              <a:buSzPct val="100000"/>
              <a:buFont typeface="Arial"/>
              <a:buChar char="•"/>
              <a:defRPr sz="1600" b="0" i="0" u="none" strike="noStrike" cap="none">
                <a:solidFill>
                  <a:schemeClr val="dk1"/>
                </a:solidFill>
                <a:latin typeface="Calibri"/>
                <a:ea typeface="Calibri"/>
                <a:cs typeface="Calibri"/>
                <a:sym typeface="Calibri"/>
              </a:defRPr>
            </a:lvl7pPr>
            <a:lvl8pPr marL="2103120" marR="0" lvl="7" indent="17779" algn="l" rtl="0">
              <a:lnSpc>
                <a:spcPct val="100000"/>
              </a:lnSpc>
              <a:spcBef>
                <a:spcPts val="320"/>
              </a:spcBef>
              <a:spcAft>
                <a:spcPts val="0"/>
              </a:spcAft>
              <a:buClr>
                <a:schemeClr val="accent3"/>
              </a:buClr>
              <a:buSzPct val="100000"/>
              <a:buFont typeface="Arial"/>
              <a:buChar char="•"/>
              <a:defRPr sz="16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47" name="Shape 147"/>
          <p:cNvSpPr txBox="1">
            <a:spLocks noGrp="1"/>
          </p:cNvSpPr>
          <p:nvPr>
            <p:ph type="body" idx="3"/>
          </p:nvPr>
        </p:nvSpPr>
        <p:spPr>
          <a:xfrm>
            <a:off x="4419600" y="1535112"/>
            <a:ext cx="3657600" cy="639762"/>
          </a:xfrm>
          <a:prstGeom prst="rect">
            <a:avLst/>
          </a:prstGeom>
          <a:noFill/>
          <a:ln>
            <a:noFill/>
          </a:ln>
        </p:spPr>
        <p:txBody>
          <a:bodyPr lIns="91425" tIns="91425" rIns="91425" bIns="91425" anchor="b" anchorCtr="0"/>
          <a:lstStyle>
            <a:lvl1pPr marL="0" marR="0" lvl="0" indent="0" algn="ctr" rtl="0">
              <a:lnSpc>
                <a:spcPct val="100000"/>
              </a:lnSpc>
              <a:spcBef>
                <a:spcPts val="400"/>
              </a:spcBef>
              <a:spcAft>
                <a:spcPts val="0"/>
              </a:spcAft>
              <a:buClr>
                <a:schemeClr val="accent1"/>
              </a:buClr>
              <a:buFont typeface="Arial"/>
              <a:buNone/>
              <a:defRPr sz="2000" b="1" i="0" u="none" strike="noStrike" cap="none">
                <a:solidFill>
                  <a:schemeClr val="dk2"/>
                </a:solidFill>
                <a:latin typeface="Calibri"/>
                <a:ea typeface="Calibri"/>
                <a:cs typeface="Calibri"/>
                <a:sym typeface="Calibri"/>
              </a:defRPr>
            </a:lvl1pPr>
            <a:lvl2pPr marL="457200" marR="0" lvl="1" indent="0" algn="l" rtl="0">
              <a:lnSpc>
                <a:spcPct val="100000"/>
              </a:lnSpc>
              <a:spcBef>
                <a:spcPts val="400"/>
              </a:spcBef>
              <a:spcAft>
                <a:spcPts val="0"/>
              </a:spcAft>
              <a:buClr>
                <a:schemeClr val="accent2"/>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accent5"/>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accent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accent2"/>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accent3"/>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body" idx="4"/>
          </p:nvPr>
        </p:nvSpPr>
        <p:spPr>
          <a:xfrm>
            <a:off x="4419600" y="2174875"/>
            <a:ext cx="3657600" cy="3951286"/>
          </a:xfrm>
          <a:prstGeom prst="rect">
            <a:avLst/>
          </a:prstGeom>
          <a:noFill/>
          <a:ln>
            <a:noFill/>
          </a:ln>
        </p:spPr>
        <p:txBody>
          <a:bodyPr lIns="91425" tIns="91425" rIns="91425" bIns="91425" anchor="t" anchorCtr="0"/>
          <a:lstStyle>
            <a:lvl1pPr marL="342900" marR="0" lvl="0" indent="76200" algn="l" rtl="0">
              <a:lnSpc>
                <a:spcPct val="100000"/>
              </a:lnSpc>
              <a:spcBef>
                <a:spcPts val="480"/>
              </a:spcBef>
              <a:spcAft>
                <a:spcPts val="0"/>
              </a:spcAft>
              <a:buClr>
                <a:schemeClr val="accent1"/>
              </a:buClr>
              <a:buSzPct val="100000"/>
              <a:buFont typeface="Arial"/>
              <a:buChar char="•"/>
              <a:defRPr sz="24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30480" algn="l" rtl="0">
              <a:lnSpc>
                <a:spcPct val="100000"/>
              </a:lnSpc>
              <a:spcBef>
                <a:spcPts val="320"/>
              </a:spcBef>
              <a:spcAft>
                <a:spcPts val="0"/>
              </a:spcAft>
              <a:buClr>
                <a:schemeClr val="accent5"/>
              </a:buClr>
              <a:buSzPct val="100000"/>
              <a:buFont typeface="Arial"/>
              <a:buChar char="•"/>
              <a:defRPr sz="1600" b="0" i="0" u="none" strike="noStrike" cap="none">
                <a:solidFill>
                  <a:schemeClr val="dk1"/>
                </a:solidFill>
                <a:latin typeface="Calibri"/>
                <a:ea typeface="Calibri"/>
                <a:cs typeface="Calibri"/>
                <a:sym typeface="Calibri"/>
              </a:defRPr>
            </a:lvl5pPr>
            <a:lvl6pPr marL="1737360" marR="0" lvl="5" indent="15239"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Calibri"/>
                <a:ea typeface="Calibri"/>
                <a:cs typeface="Calibri"/>
                <a:sym typeface="Calibri"/>
              </a:defRPr>
            </a:lvl6pPr>
            <a:lvl7pPr marL="1920240" marR="0" lvl="6" indent="10160" algn="l" rtl="0">
              <a:lnSpc>
                <a:spcPct val="100000"/>
              </a:lnSpc>
              <a:spcBef>
                <a:spcPts val="320"/>
              </a:spcBef>
              <a:spcAft>
                <a:spcPts val="0"/>
              </a:spcAft>
              <a:buClr>
                <a:schemeClr val="accent2"/>
              </a:buClr>
              <a:buSzPct val="100000"/>
              <a:buFont typeface="Arial"/>
              <a:buChar char="•"/>
              <a:defRPr sz="1600" b="0" i="0" u="none" strike="noStrike" cap="none">
                <a:solidFill>
                  <a:schemeClr val="dk1"/>
                </a:solidFill>
                <a:latin typeface="Calibri"/>
                <a:ea typeface="Calibri"/>
                <a:cs typeface="Calibri"/>
                <a:sym typeface="Calibri"/>
              </a:defRPr>
            </a:lvl7pPr>
            <a:lvl8pPr marL="2103120" marR="0" lvl="7" indent="17779" algn="l" rtl="0">
              <a:lnSpc>
                <a:spcPct val="100000"/>
              </a:lnSpc>
              <a:spcBef>
                <a:spcPts val="320"/>
              </a:spcBef>
              <a:spcAft>
                <a:spcPts val="0"/>
              </a:spcAft>
              <a:buClr>
                <a:schemeClr val="accent3"/>
              </a:buClr>
              <a:buSzPct val="100000"/>
              <a:buFont typeface="Arial"/>
              <a:buChar char="•"/>
              <a:defRPr sz="16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50" name="Shape 150"/>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51" name="Shape 151"/>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04801" y="5495544"/>
            <a:ext cx="7772400" cy="59435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2"/>
              </a:buClr>
              <a:buFont typeface="Cambria"/>
              <a:buNone/>
              <a:defRPr sz="2200" b="1"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54" name="Shape 154"/>
          <p:cNvSpPr txBox="1">
            <a:spLocks noGrp="1"/>
          </p:cNvSpPr>
          <p:nvPr>
            <p:ph type="body" idx="1"/>
          </p:nvPr>
        </p:nvSpPr>
        <p:spPr>
          <a:xfrm>
            <a:off x="304797" y="6096000"/>
            <a:ext cx="7772400" cy="609599"/>
          </a:xfrm>
          <a:prstGeom prst="rect">
            <a:avLst/>
          </a:prstGeom>
          <a:noFill/>
          <a:ln>
            <a:noFill/>
          </a:ln>
        </p:spPr>
        <p:txBody>
          <a:bodyPr lIns="91425" tIns="91425" rIns="91425" bIns="91425" anchor="t" anchorCtr="0"/>
          <a:lstStyle>
            <a:lvl1pPr marL="0" marR="0" lvl="0" indent="0" algn="ctr" rtl="0">
              <a:lnSpc>
                <a:spcPct val="100000"/>
              </a:lnSpc>
              <a:spcBef>
                <a:spcPts val="320"/>
              </a:spcBef>
              <a:spcAft>
                <a:spcPts val="0"/>
              </a:spcAft>
              <a:buClr>
                <a:schemeClr val="accent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accent2"/>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accent5"/>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accent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accent2"/>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accent3"/>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55" name="Shape 155"/>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56" name="Shape 156"/>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57" name="Shape 157"/>
          <p:cNvSpPr txBox="1">
            <a:spLocks noGrp="1"/>
          </p:cNvSpPr>
          <p:nvPr>
            <p:ph type="body" idx="2"/>
          </p:nvPr>
        </p:nvSpPr>
        <p:spPr>
          <a:xfrm>
            <a:off x="304800" y="381000"/>
            <a:ext cx="7772400" cy="4942839"/>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8" name="Shape 158"/>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01752" y="5495278"/>
            <a:ext cx="7772400" cy="594624"/>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2"/>
              </a:buClr>
              <a:buFont typeface="Cambria"/>
              <a:buNone/>
              <a:defRPr sz="2200" b="1"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61" name="Shape 161"/>
          <p:cNvSpPr>
            <a:spLocks noGrp="1"/>
          </p:cNvSpPr>
          <p:nvPr>
            <p:ph type="pic" idx="2"/>
          </p:nvPr>
        </p:nvSpPr>
        <p:spPr>
          <a:xfrm>
            <a:off x="0" y="0"/>
            <a:ext cx="8458200" cy="5486399"/>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accent2"/>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accent3"/>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accent4"/>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accent5"/>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accent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accent2"/>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accent3"/>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accent4"/>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2" name="Shape 162"/>
          <p:cNvSpPr txBox="1">
            <a:spLocks noGrp="1"/>
          </p:cNvSpPr>
          <p:nvPr>
            <p:ph type="body" idx="1"/>
          </p:nvPr>
        </p:nvSpPr>
        <p:spPr>
          <a:xfrm>
            <a:off x="301752" y="6096000"/>
            <a:ext cx="7772400" cy="612648"/>
          </a:xfrm>
          <a:prstGeom prst="rect">
            <a:avLst/>
          </a:prstGeom>
          <a:noFill/>
          <a:ln>
            <a:noFill/>
          </a:ln>
        </p:spPr>
        <p:txBody>
          <a:bodyPr lIns="91425" tIns="91425" rIns="91425" bIns="91425" anchor="t" anchorCtr="0"/>
          <a:lstStyle>
            <a:lvl1pPr marL="0" marR="0" lvl="0" indent="0" algn="ctr" rtl="0">
              <a:lnSpc>
                <a:spcPct val="100000"/>
              </a:lnSpc>
              <a:spcBef>
                <a:spcPts val="320"/>
              </a:spcBef>
              <a:spcAft>
                <a:spcPts val="0"/>
              </a:spcAft>
              <a:buClr>
                <a:schemeClr val="accent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accent2"/>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accent5"/>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accent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accent2"/>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accent3"/>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64" name="Shape 164"/>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65" name="Shape 165"/>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68" name="Shape 168"/>
          <p:cNvSpPr txBox="1">
            <a:spLocks noGrp="1"/>
          </p:cNvSpPr>
          <p:nvPr>
            <p:ph type="body" idx="1"/>
          </p:nvPr>
        </p:nvSpPr>
        <p:spPr>
          <a:xfrm rot="5400000">
            <a:off x="1866898" y="190500"/>
            <a:ext cx="4800600" cy="7619999"/>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9" name="Shape 169"/>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70" name="Shape 170"/>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71" name="Shape 171"/>
          <p:cNvSpPr>
            <a:spLocks noGrp="1"/>
          </p:cNvSpPr>
          <p:nvPr>
            <p:ph type="sldNum" idx="12"/>
          </p:nvPr>
        </p:nvSpPr>
        <p:spPr>
          <a:xfrm>
            <a:off x="8531788" y="58013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rot="5400000">
            <a:off x="4579936" y="2324099"/>
            <a:ext cx="5851525" cy="17526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74" name="Shape 174"/>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75" name="Shape 175"/>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76" name="Shape 176"/>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77" name="Shape 177"/>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871537" y="192088"/>
            <a:ext cx="8162924" cy="1431924"/>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80" name="Shape 180"/>
          <p:cNvSpPr txBox="1">
            <a:spLocks noGrp="1"/>
          </p:cNvSpPr>
          <p:nvPr>
            <p:ph type="body" idx="1"/>
          </p:nvPr>
        </p:nvSpPr>
        <p:spPr>
          <a:xfrm>
            <a:off x="912812" y="1905000"/>
            <a:ext cx="3978273" cy="4190999"/>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1" name="Shape 181"/>
          <p:cNvSpPr txBox="1">
            <a:spLocks noGrp="1"/>
          </p:cNvSpPr>
          <p:nvPr>
            <p:ph type="body" idx="2"/>
          </p:nvPr>
        </p:nvSpPr>
        <p:spPr>
          <a:xfrm>
            <a:off x="5043487" y="1905000"/>
            <a:ext cx="3979862" cy="4190999"/>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2" name="Shape 182"/>
          <p:cNvSpPr txBox="1">
            <a:spLocks noGrp="1"/>
          </p:cNvSpPr>
          <p:nvPr>
            <p:ph type="dt" idx="10"/>
          </p:nvPr>
        </p:nvSpPr>
        <p:spPr>
          <a:xfrm>
            <a:off x="1152525" y="6286500"/>
            <a:ext cx="1904999" cy="457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83" name="Shape 183"/>
          <p:cNvSpPr txBox="1">
            <a:spLocks noGrp="1"/>
          </p:cNvSpPr>
          <p:nvPr>
            <p:ph type="ftr" idx="11"/>
          </p:nvPr>
        </p:nvSpPr>
        <p:spPr>
          <a:xfrm>
            <a:off x="3590925" y="6286500"/>
            <a:ext cx="2895600" cy="457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84" name="Shape 184"/>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50"/>
            <a:ext cx="62397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3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4" name="Shape 24"/>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25" name="Shape 25"/>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pic>
        <p:nvPicPr>
          <p:cNvPr id="26" name="Shape 26"/>
          <p:cNvPicPr preferRelativeResize="0"/>
          <p:nvPr/>
        </p:nvPicPr>
        <p:blipFill rotWithShape="1">
          <a:blip r:embed="rId2">
            <a:alphaModFix/>
          </a:blip>
          <a:srcRect/>
          <a:stretch/>
        </p:blipFill>
        <p:spPr>
          <a:xfrm>
            <a:off x="7058025" y="4724400"/>
            <a:ext cx="1398587" cy="2133598"/>
          </a:xfrm>
          <a:prstGeom prst="rect">
            <a:avLst/>
          </a:prstGeom>
          <a:noFill/>
          <a:ln>
            <a:noFill/>
          </a:ln>
        </p:spPr>
      </p:pic>
      <p:pic>
        <p:nvPicPr>
          <p:cNvPr id="27" name="Shape 27"/>
          <p:cNvPicPr preferRelativeResize="0"/>
          <p:nvPr/>
        </p:nvPicPr>
        <p:blipFill rotWithShape="1">
          <a:blip r:embed="rId3">
            <a:alphaModFix/>
          </a:blip>
          <a:srcRect/>
          <a:stretch/>
        </p:blipFill>
        <p:spPr>
          <a:xfrm>
            <a:off x="6696999" y="155250"/>
            <a:ext cx="1712923" cy="931450"/>
          </a:xfrm>
          <a:prstGeom prst="rect">
            <a:avLst/>
          </a:prstGeom>
          <a:noFill/>
          <a:ln>
            <a:noFill/>
          </a:ln>
        </p:spPr>
      </p:pic>
      <p:sp>
        <p:nvSpPr>
          <p:cNvPr id="28" name="Shape 28"/>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1" name="Shape 31"/>
          <p:cNvSpPr txBox="1">
            <a:spLocks noGrp="1"/>
          </p:cNvSpPr>
          <p:nvPr>
            <p:ph type="body" idx="1"/>
          </p:nvPr>
        </p:nvSpPr>
        <p:spPr>
          <a:xfrm rot="5400000">
            <a:off x="1866898" y="190500"/>
            <a:ext cx="4800600" cy="7619999"/>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33" name="Shape 33"/>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34" name="Shape 34"/>
          <p:cNvSpPr>
            <a:spLocks noGrp="1"/>
          </p:cNvSpPr>
          <p:nvPr>
            <p:ph type="sldNum" idx="12"/>
          </p:nvPr>
        </p:nvSpPr>
        <p:spPr>
          <a:xfrm>
            <a:off x="8531788" y="58013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rot="5400000">
            <a:off x="4579936" y="2324099"/>
            <a:ext cx="5851525" cy="17526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7" name="Shape 37"/>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39" name="Shape 39"/>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40" name="Shape 40"/>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1"/>
        <p:cNvGrpSpPr/>
        <p:nvPr/>
      </p:nvGrpSpPr>
      <p:grpSpPr>
        <a:xfrm>
          <a:off x="0" y="0"/>
          <a:ext cx="0" cy="0"/>
          <a:chOff x="0" y="0"/>
          <a:chExt cx="0" cy="0"/>
        </a:xfrm>
      </p:grpSpPr>
      <p:sp>
        <p:nvSpPr>
          <p:cNvPr id="42" name="Shape 42"/>
          <p:cNvSpPr txBox="1">
            <a:spLocks noGrp="1"/>
          </p:cNvSpPr>
          <p:nvPr>
            <p:ph type="ctrTitle"/>
          </p:nvPr>
        </p:nvSpPr>
        <p:spPr>
          <a:xfrm>
            <a:off x="685800" y="1905000"/>
            <a:ext cx="7543800" cy="25939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2"/>
              </a:buClr>
              <a:buFont typeface="Cambria"/>
              <a:buNone/>
              <a:defRPr sz="6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3" name="Shape 43"/>
          <p:cNvSpPr txBox="1">
            <a:spLocks noGrp="1"/>
          </p:cNvSpPr>
          <p:nvPr>
            <p:ph type="subTitle" idx="1"/>
          </p:nvPr>
        </p:nvSpPr>
        <p:spPr>
          <a:xfrm>
            <a:off x="685800" y="4572000"/>
            <a:ext cx="6461759" cy="1066799"/>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chemeClr val="accent1"/>
              </a:buClr>
              <a:buFont typeface="Arial"/>
              <a:buNone/>
              <a:defRPr sz="2000" b="0" i="0" u="none" strike="noStrike" cap="none">
                <a:solidFill>
                  <a:srgbClr val="8C8B8A"/>
                </a:solidFill>
                <a:latin typeface="Calibri"/>
                <a:ea typeface="Calibri"/>
                <a:cs typeface="Calibri"/>
                <a:sym typeface="Calibri"/>
              </a:defRPr>
            </a:lvl1pPr>
            <a:lvl2pPr marL="457200" marR="0" lvl="1" indent="0" algn="ctr" rtl="0">
              <a:lnSpc>
                <a:spcPct val="100000"/>
              </a:lnSpc>
              <a:spcBef>
                <a:spcPts val="400"/>
              </a:spcBef>
              <a:spcAft>
                <a:spcPts val="0"/>
              </a:spcAft>
              <a:buClr>
                <a:schemeClr val="accent2"/>
              </a:buClr>
              <a:buFont typeface="Arial"/>
              <a:buNone/>
              <a:defRPr sz="2000" b="0" i="0" u="none" strike="noStrike" cap="none">
                <a:solidFill>
                  <a:srgbClr val="8C8B8A"/>
                </a:solidFill>
                <a:latin typeface="Calibri"/>
                <a:ea typeface="Calibri"/>
                <a:cs typeface="Calibri"/>
                <a:sym typeface="Calibri"/>
              </a:defRPr>
            </a:lvl2pPr>
            <a:lvl3pPr marL="914400" marR="0" lvl="2" indent="0" algn="ctr" rtl="0">
              <a:lnSpc>
                <a:spcPct val="100000"/>
              </a:lnSpc>
              <a:spcBef>
                <a:spcPts val="360"/>
              </a:spcBef>
              <a:spcAft>
                <a:spcPts val="0"/>
              </a:spcAft>
              <a:buClr>
                <a:schemeClr val="accent3"/>
              </a:buClr>
              <a:buFont typeface="Arial"/>
              <a:buNone/>
              <a:defRPr sz="1800" b="0" i="0" u="none" strike="noStrike" cap="none">
                <a:solidFill>
                  <a:srgbClr val="8C8B8A"/>
                </a:solidFill>
                <a:latin typeface="Calibri"/>
                <a:ea typeface="Calibri"/>
                <a:cs typeface="Calibri"/>
                <a:sym typeface="Calibri"/>
              </a:defRPr>
            </a:lvl3pPr>
            <a:lvl4pPr marL="1371600" marR="0" lvl="3" indent="0" algn="ctr" rtl="0">
              <a:lnSpc>
                <a:spcPct val="100000"/>
              </a:lnSpc>
              <a:spcBef>
                <a:spcPts val="320"/>
              </a:spcBef>
              <a:spcAft>
                <a:spcPts val="0"/>
              </a:spcAft>
              <a:buClr>
                <a:schemeClr val="accent4"/>
              </a:buClr>
              <a:buFont typeface="Arial"/>
              <a:buNone/>
              <a:defRPr sz="1600" b="0" i="0" u="none" strike="noStrike" cap="none">
                <a:solidFill>
                  <a:srgbClr val="8C8B8A"/>
                </a:solidFill>
                <a:latin typeface="Calibri"/>
                <a:ea typeface="Calibri"/>
                <a:cs typeface="Calibri"/>
                <a:sym typeface="Calibri"/>
              </a:defRPr>
            </a:lvl4pPr>
            <a:lvl5pPr marL="1828800" marR="0" lvl="4" indent="0" algn="ctr" rtl="0">
              <a:lnSpc>
                <a:spcPct val="100000"/>
              </a:lnSpc>
              <a:spcBef>
                <a:spcPts val="280"/>
              </a:spcBef>
              <a:spcAft>
                <a:spcPts val="0"/>
              </a:spcAft>
              <a:buClr>
                <a:schemeClr val="accent5"/>
              </a:buClr>
              <a:buFont typeface="Arial"/>
              <a:buNone/>
              <a:defRPr sz="1400" b="0" i="0" u="none" strike="noStrike" cap="none">
                <a:solidFill>
                  <a:srgbClr val="8C8B8A"/>
                </a:solidFill>
                <a:latin typeface="Calibri"/>
                <a:ea typeface="Calibri"/>
                <a:cs typeface="Calibri"/>
                <a:sym typeface="Calibri"/>
              </a:defRPr>
            </a:lvl5pPr>
            <a:lvl6pPr marL="2286000" marR="0" lvl="5" indent="0" algn="ctr" rtl="0">
              <a:lnSpc>
                <a:spcPct val="100000"/>
              </a:lnSpc>
              <a:spcBef>
                <a:spcPts val="280"/>
              </a:spcBef>
              <a:spcAft>
                <a:spcPts val="0"/>
              </a:spcAft>
              <a:buClr>
                <a:schemeClr val="accent1"/>
              </a:buClr>
              <a:buFont typeface="Arial"/>
              <a:buNone/>
              <a:defRPr sz="1400" b="0" i="0" u="none" strike="noStrike" cap="none">
                <a:solidFill>
                  <a:srgbClr val="8C8B8A"/>
                </a:solidFill>
                <a:latin typeface="Calibri"/>
                <a:ea typeface="Calibri"/>
                <a:cs typeface="Calibri"/>
                <a:sym typeface="Calibri"/>
              </a:defRPr>
            </a:lvl6pPr>
            <a:lvl7pPr marL="2743200" marR="0" lvl="6" indent="0" algn="ctr" rtl="0">
              <a:lnSpc>
                <a:spcPct val="100000"/>
              </a:lnSpc>
              <a:spcBef>
                <a:spcPts val="280"/>
              </a:spcBef>
              <a:spcAft>
                <a:spcPts val="0"/>
              </a:spcAft>
              <a:buClr>
                <a:schemeClr val="accent2"/>
              </a:buClr>
              <a:buFont typeface="Arial"/>
              <a:buNone/>
              <a:defRPr sz="1400" b="0" i="0" u="none" strike="noStrike" cap="none">
                <a:solidFill>
                  <a:srgbClr val="8C8B8A"/>
                </a:solidFill>
                <a:latin typeface="Calibri"/>
                <a:ea typeface="Calibri"/>
                <a:cs typeface="Calibri"/>
                <a:sym typeface="Calibri"/>
              </a:defRPr>
            </a:lvl7pPr>
            <a:lvl8pPr marL="3200400" marR="0" lvl="7" indent="0" algn="ctr" rtl="0">
              <a:lnSpc>
                <a:spcPct val="100000"/>
              </a:lnSpc>
              <a:spcBef>
                <a:spcPts val="280"/>
              </a:spcBef>
              <a:spcAft>
                <a:spcPts val="0"/>
              </a:spcAft>
              <a:buClr>
                <a:schemeClr val="accent3"/>
              </a:buClr>
              <a:buFont typeface="Arial"/>
              <a:buNone/>
              <a:defRPr sz="1400" b="0" i="0" u="none" strike="noStrike" cap="none">
                <a:solidFill>
                  <a:srgbClr val="8C8B8A"/>
                </a:solidFill>
                <a:latin typeface="Calibri"/>
                <a:ea typeface="Calibri"/>
                <a:cs typeface="Calibri"/>
                <a:sym typeface="Calibri"/>
              </a:defRPr>
            </a:lvl8pPr>
            <a:lvl9pPr marL="3657600" marR="0" lvl="8" indent="0" algn="ctr" rtl="0">
              <a:lnSpc>
                <a:spcPct val="100000"/>
              </a:lnSpc>
              <a:spcBef>
                <a:spcPts val="280"/>
              </a:spcBef>
              <a:spcAft>
                <a:spcPts val="0"/>
              </a:spcAft>
              <a:buClr>
                <a:schemeClr val="accent4"/>
              </a:buClr>
              <a:buFont typeface="Arial"/>
              <a:buNone/>
              <a:defRPr sz="1400" b="0" i="0" u="none" strike="noStrike" cap="none">
                <a:solidFill>
                  <a:srgbClr val="8C8B8A"/>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45" name="Shape 45"/>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46" name="Shape 46"/>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9" name="Shape 49"/>
          <p:cNvSpPr txBox="1">
            <a:spLocks noGrp="1"/>
          </p:cNvSpPr>
          <p:nvPr>
            <p:ph type="body" idx="1"/>
          </p:nvPr>
        </p:nvSpPr>
        <p:spPr>
          <a:xfrm>
            <a:off x="457200" y="1536191"/>
            <a:ext cx="3657600" cy="4590288"/>
          </a:xfrm>
          <a:prstGeom prst="rect">
            <a:avLst/>
          </a:prstGeom>
          <a:noFill/>
          <a:ln>
            <a:noFill/>
          </a:ln>
        </p:spPr>
        <p:txBody>
          <a:bodyPr lIns="91425" tIns="91425" rIns="91425" bIns="91425" anchor="t" anchorCtr="0"/>
          <a:lstStyle>
            <a:lvl1pPr marL="342900" marR="0" lvl="0" indent="127000" algn="l" rtl="0">
              <a:lnSpc>
                <a:spcPct val="100000"/>
              </a:lnSpc>
              <a:spcBef>
                <a:spcPts val="560"/>
              </a:spcBef>
              <a:spcAft>
                <a:spcPts val="0"/>
              </a:spcAft>
              <a:buClr>
                <a:schemeClr val="accent1"/>
              </a:buClr>
              <a:buSzPct val="100000"/>
              <a:buFont typeface="Arial"/>
              <a:buChar char="•"/>
              <a:defRPr sz="2800" b="0" i="0" u="none" strike="noStrike" cap="none">
                <a:solidFill>
                  <a:schemeClr val="dk1"/>
                </a:solidFill>
                <a:latin typeface="Calibri"/>
                <a:ea typeface="Calibri"/>
                <a:cs typeface="Calibri"/>
                <a:sym typeface="Calibri"/>
              </a:defRPr>
            </a:lvl1pPr>
            <a:lvl2pPr marL="640080" marR="0" lvl="1" indent="71119" algn="l" rtl="0">
              <a:lnSpc>
                <a:spcPct val="100000"/>
              </a:lnSpc>
              <a:spcBef>
                <a:spcPts val="480"/>
              </a:spcBef>
              <a:spcAft>
                <a:spcPts val="0"/>
              </a:spcAft>
              <a:buClr>
                <a:schemeClr val="accent2"/>
              </a:buClr>
              <a:buSzPct val="100000"/>
              <a:buFont typeface="Arial"/>
              <a:buChar char="•"/>
              <a:defRPr sz="2400" b="0" i="0" u="none" strike="noStrike" cap="none">
                <a:solidFill>
                  <a:schemeClr val="dk1"/>
                </a:solidFill>
                <a:latin typeface="Calibri"/>
                <a:ea typeface="Calibri"/>
                <a:cs typeface="Calibri"/>
                <a:sym typeface="Calibri"/>
              </a:defRPr>
            </a:lvl2pPr>
            <a:lvl3pPr marL="1005839" marR="0" lvl="2" indent="22861" algn="l" rtl="0">
              <a:lnSpc>
                <a:spcPct val="100000"/>
              </a:lnSpc>
              <a:spcBef>
                <a:spcPts val="4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80160" marR="0" lvl="3" indent="-10160"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554480" marR="0" lvl="4" indent="-5080" algn="l" rtl="0">
              <a:lnSpc>
                <a:spcPct val="100000"/>
              </a:lnSpc>
              <a:spcBef>
                <a:spcPts val="360"/>
              </a:spcBef>
              <a:spcAft>
                <a:spcPts val="0"/>
              </a:spcAft>
              <a:buClr>
                <a:schemeClr val="accent5"/>
              </a:buClr>
              <a:buSzPct val="100000"/>
              <a:buFont typeface="Arial"/>
              <a:buChar char="•"/>
              <a:defRPr sz="1800" b="0" i="0" u="none" strike="noStrike" cap="none">
                <a:solidFill>
                  <a:schemeClr val="dk1"/>
                </a:solidFill>
                <a:latin typeface="Calibri"/>
                <a:ea typeface="Calibri"/>
                <a:cs typeface="Calibri"/>
                <a:sym typeface="Calibri"/>
              </a:defRPr>
            </a:lvl5pPr>
            <a:lvl6pPr marL="1737360" marR="0" lvl="5" indent="40639" algn="l" rtl="0">
              <a:lnSpc>
                <a:spcPct val="100000"/>
              </a:lnSpc>
              <a:spcBef>
                <a:spcPts val="360"/>
              </a:spcBef>
              <a:spcAft>
                <a:spcPts val="0"/>
              </a:spcAft>
              <a:buClr>
                <a:schemeClr val="accent1"/>
              </a:buClr>
              <a:buSzPct val="100000"/>
              <a:buFont typeface="Arial"/>
              <a:buChar char="•"/>
              <a:defRPr sz="1800" b="0" i="0" u="none" strike="noStrike" cap="none">
                <a:solidFill>
                  <a:schemeClr val="dk1"/>
                </a:solidFill>
                <a:latin typeface="Calibri"/>
                <a:ea typeface="Calibri"/>
                <a:cs typeface="Calibri"/>
                <a:sym typeface="Calibri"/>
              </a:defRPr>
            </a:lvl6pPr>
            <a:lvl7pPr marL="1920240" marR="0" lvl="6" indent="35560" algn="l" rtl="0">
              <a:lnSpc>
                <a:spcPct val="100000"/>
              </a:lnSpc>
              <a:spcBef>
                <a:spcPts val="360"/>
              </a:spcBef>
              <a:spcAft>
                <a:spcPts val="0"/>
              </a:spcAft>
              <a:buClr>
                <a:schemeClr val="accent2"/>
              </a:buClr>
              <a:buSzPct val="100000"/>
              <a:buFont typeface="Arial"/>
              <a:buChar char="•"/>
              <a:defRPr sz="1800" b="0" i="0" u="none" strike="noStrike" cap="none">
                <a:solidFill>
                  <a:schemeClr val="dk1"/>
                </a:solidFill>
                <a:latin typeface="Calibri"/>
                <a:ea typeface="Calibri"/>
                <a:cs typeface="Calibri"/>
                <a:sym typeface="Calibri"/>
              </a:defRPr>
            </a:lvl7pPr>
            <a:lvl8pPr marL="2103120" marR="0" lvl="7" indent="43179"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8pPr>
            <a:lvl9pPr marL="2286000" marR="0" lvl="8" indent="38100"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2"/>
          </p:nvPr>
        </p:nvSpPr>
        <p:spPr>
          <a:xfrm>
            <a:off x="4419600" y="1536191"/>
            <a:ext cx="3657600" cy="4590288"/>
          </a:xfrm>
          <a:prstGeom prst="rect">
            <a:avLst/>
          </a:prstGeom>
          <a:noFill/>
          <a:ln>
            <a:noFill/>
          </a:ln>
        </p:spPr>
        <p:txBody>
          <a:bodyPr lIns="91425" tIns="91425" rIns="91425" bIns="91425" anchor="t" anchorCtr="0"/>
          <a:lstStyle>
            <a:lvl1pPr marL="342900" marR="0" lvl="0" indent="127000" algn="l" rtl="0">
              <a:lnSpc>
                <a:spcPct val="100000"/>
              </a:lnSpc>
              <a:spcBef>
                <a:spcPts val="560"/>
              </a:spcBef>
              <a:spcAft>
                <a:spcPts val="0"/>
              </a:spcAft>
              <a:buClr>
                <a:schemeClr val="accent1"/>
              </a:buClr>
              <a:buSzPct val="100000"/>
              <a:buFont typeface="Arial"/>
              <a:buChar char="•"/>
              <a:defRPr sz="2800" b="0" i="0" u="none" strike="noStrike" cap="none">
                <a:solidFill>
                  <a:schemeClr val="dk1"/>
                </a:solidFill>
                <a:latin typeface="Calibri"/>
                <a:ea typeface="Calibri"/>
                <a:cs typeface="Calibri"/>
                <a:sym typeface="Calibri"/>
              </a:defRPr>
            </a:lvl1pPr>
            <a:lvl2pPr marL="640080" marR="0" lvl="1" indent="71119" algn="l" rtl="0">
              <a:lnSpc>
                <a:spcPct val="100000"/>
              </a:lnSpc>
              <a:spcBef>
                <a:spcPts val="480"/>
              </a:spcBef>
              <a:spcAft>
                <a:spcPts val="0"/>
              </a:spcAft>
              <a:buClr>
                <a:schemeClr val="accent2"/>
              </a:buClr>
              <a:buSzPct val="100000"/>
              <a:buFont typeface="Arial"/>
              <a:buChar char="•"/>
              <a:defRPr sz="2400" b="0" i="0" u="none" strike="noStrike" cap="none">
                <a:solidFill>
                  <a:schemeClr val="dk1"/>
                </a:solidFill>
                <a:latin typeface="Calibri"/>
                <a:ea typeface="Calibri"/>
                <a:cs typeface="Calibri"/>
                <a:sym typeface="Calibri"/>
              </a:defRPr>
            </a:lvl2pPr>
            <a:lvl3pPr marL="1005839" marR="0" lvl="2" indent="22861" algn="l" rtl="0">
              <a:lnSpc>
                <a:spcPct val="100000"/>
              </a:lnSpc>
              <a:spcBef>
                <a:spcPts val="4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80160" marR="0" lvl="3" indent="-10160"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554480" marR="0" lvl="4" indent="-5080" algn="l" rtl="0">
              <a:lnSpc>
                <a:spcPct val="100000"/>
              </a:lnSpc>
              <a:spcBef>
                <a:spcPts val="360"/>
              </a:spcBef>
              <a:spcAft>
                <a:spcPts val="0"/>
              </a:spcAft>
              <a:buClr>
                <a:schemeClr val="accent5"/>
              </a:buClr>
              <a:buSzPct val="100000"/>
              <a:buFont typeface="Arial"/>
              <a:buChar char="•"/>
              <a:defRPr sz="1800" b="0" i="0" u="none" strike="noStrike" cap="none">
                <a:solidFill>
                  <a:schemeClr val="dk1"/>
                </a:solidFill>
                <a:latin typeface="Calibri"/>
                <a:ea typeface="Calibri"/>
                <a:cs typeface="Calibri"/>
                <a:sym typeface="Calibri"/>
              </a:defRPr>
            </a:lvl5pPr>
            <a:lvl6pPr marL="1737360" marR="0" lvl="5" indent="40639" algn="l" rtl="0">
              <a:lnSpc>
                <a:spcPct val="100000"/>
              </a:lnSpc>
              <a:spcBef>
                <a:spcPts val="360"/>
              </a:spcBef>
              <a:spcAft>
                <a:spcPts val="0"/>
              </a:spcAft>
              <a:buClr>
                <a:schemeClr val="accent1"/>
              </a:buClr>
              <a:buSzPct val="100000"/>
              <a:buFont typeface="Arial"/>
              <a:buChar char="•"/>
              <a:defRPr sz="1800" b="0" i="0" u="none" strike="noStrike" cap="none">
                <a:solidFill>
                  <a:schemeClr val="dk1"/>
                </a:solidFill>
                <a:latin typeface="Calibri"/>
                <a:ea typeface="Calibri"/>
                <a:cs typeface="Calibri"/>
                <a:sym typeface="Calibri"/>
              </a:defRPr>
            </a:lvl6pPr>
            <a:lvl7pPr marL="1920240" marR="0" lvl="6" indent="35560" algn="l" rtl="0">
              <a:lnSpc>
                <a:spcPct val="100000"/>
              </a:lnSpc>
              <a:spcBef>
                <a:spcPts val="360"/>
              </a:spcBef>
              <a:spcAft>
                <a:spcPts val="0"/>
              </a:spcAft>
              <a:buClr>
                <a:schemeClr val="accent2"/>
              </a:buClr>
              <a:buSzPct val="100000"/>
              <a:buFont typeface="Arial"/>
              <a:buChar char="•"/>
              <a:defRPr sz="1800" b="0" i="0" u="none" strike="noStrike" cap="none">
                <a:solidFill>
                  <a:schemeClr val="dk1"/>
                </a:solidFill>
                <a:latin typeface="Calibri"/>
                <a:ea typeface="Calibri"/>
                <a:cs typeface="Calibri"/>
                <a:sym typeface="Calibri"/>
              </a:defRPr>
            </a:lvl7pPr>
            <a:lvl8pPr marL="2103120" marR="0" lvl="7" indent="43179"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8pPr>
            <a:lvl9pPr marL="2286000" marR="0" lvl="8" indent="38100"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52" name="Shape 52"/>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53" name="Shape 53"/>
          <p:cNvSpPr>
            <a:spLocks noGrp="1"/>
          </p:cNvSpPr>
          <p:nvPr>
            <p:ph type="sldNum" idx="12"/>
          </p:nvPr>
        </p:nvSpPr>
        <p:spPr>
          <a:xfrm>
            <a:off x="8531788" y="58013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nd Content 1">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rot="-5400000">
            <a:off x="7551320" y="1645949"/>
            <a:ext cx="2438399" cy="3656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56" name="Shape 56"/>
          <p:cNvSpPr txBox="1">
            <a:spLocks noGrp="1"/>
          </p:cNvSpPr>
          <p:nvPr>
            <p:ph type="ftr" idx="11"/>
          </p:nvPr>
        </p:nvSpPr>
        <p:spPr>
          <a:xfrm rot="-5400000">
            <a:off x="7586870" y="4048780"/>
            <a:ext cx="2367299" cy="3656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57" name="Shape 57"/>
          <p:cNvSpPr>
            <a:spLocks noGrp="1"/>
          </p:cNvSpPr>
          <p:nvPr>
            <p:ph type="sldNum" idx="12"/>
          </p:nvPr>
        </p:nvSpPr>
        <p:spPr>
          <a:xfrm>
            <a:off x="8531788" y="58013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722312" y="5486400"/>
            <a:ext cx="7659687" cy="11684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2"/>
              </a:buClr>
              <a:buFont typeface="Cambria"/>
              <a:buNone/>
              <a:defRPr sz="3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0" name="Shape 60"/>
          <p:cNvSpPr txBox="1">
            <a:spLocks noGrp="1"/>
          </p:cNvSpPr>
          <p:nvPr>
            <p:ph type="body" idx="1"/>
          </p:nvPr>
        </p:nvSpPr>
        <p:spPr>
          <a:xfrm>
            <a:off x="722312" y="3852862"/>
            <a:ext cx="6135686" cy="1633538"/>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chemeClr val="accent1"/>
              </a:buClr>
              <a:buFont typeface="Arial"/>
              <a:buNone/>
              <a:defRPr sz="2000" b="0" i="0" u="none" strike="noStrike" cap="none">
                <a:solidFill>
                  <a:srgbClr val="8C8B8A"/>
                </a:solidFill>
                <a:latin typeface="Calibri"/>
                <a:ea typeface="Calibri"/>
                <a:cs typeface="Calibri"/>
                <a:sym typeface="Calibri"/>
              </a:defRPr>
            </a:lvl1pPr>
            <a:lvl2pPr marL="457200" marR="0" lvl="1" indent="0" algn="l" rtl="0">
              <a:lnSpc>
                <a:spcPct val="100000"/>
              </a:lnSpc>
              <a:spcBef>
                <a:spcPts val="360"/>
              </a:spcBef>
              <a:spcAft>
                <a:spcPts val="0"/>
              </a:spcAft>
              <a:buClr>
                <a:schemeClr val="accent2"/>
              </a:buClr>
              <a:buFont typeface="Arial"/>
              <a:buNone/>
              <a:defRPr sz="1800" b="0" i="0" u="none" strike="noStrike" cap="none">
                <a:solidFill>
                  <a:srgbClr val="8C8B8A"/>
                </a:solidFill>
                <a:latin typeface="Calibri"/>
                <a:ea typeface="Calibri"/>
                <a:cs typeface="Calibri"/>
                <a:sym typeface="Calibri"/>
              </a:defRPr>
            </a:lvl2pPr>
            <a:lvl3pPr marL="914400" marR="0" lvl="2" indent="0" algn="l" rtl="0">
              <a:lnSpc>
                <a:spcPct val="100000"/>
              </a:lnSpc>
              <a:spcBef>
                <a:spcPts val="320"/>
              </a:spcBef>
              <a:spcAft>
                <a:spcPts val="0"/>
              </a:spcAft>
              <a:buClr>
                <a:schemeClr val="accent3"/>
              </a:buClr>
              <a:buFont typeface="Arial"/>
              <a:buNone/>
              <a:defRPr sz="1600" b="0" i="0" u="none" strike="noStrike" cap="none">
                <a:solidFill>
                  <a:srgbClr val="8C8B8A"/>
                </a:solidFill>
                <a:latin typeface="Calibri"/>
                <a:ea typeface="Calibri"/>
                <a:cs typeface="Calibri"/>
                <a:sym typeface="Calibri"/>
              </a:defRPr>
            </a:lvl3pPr>
            <a:lvl4pPr marL="1371600" marR="0" lvl="3" indent="0" algn="l" rtl="0">
              <a:lnSpc>
                <a:spcPct val="100000"/>
              </a:lnSpc>
              <a:spcBef>
                <a:spcPts val="280"/>
              </a:spcBef>
              <a:spcAft>
                <a:spcPts val="0"/>
              </a:spcAft>
              <a:buClr>
                <a:schemeClr val="accent4"/>
              </a:buClr>
              <a:buFont typeface="Arial"/>
              <a:buNone/>
              <a:defRPr sz="1400" b="0" i="0" u="none" strike="noStrike" cap="none">
                <a:solidFill>
                  <a:srgbClr val="8C8B8A"/>
                </a:solidFill>
                <a:latin typeface="Calibri"/>
                <a:ea typeface="Calibri"/>
                <a:cs typeface="Calibri"/>
                <a:sym typeface="Calibri"/>
              </a:defRPr>
            </a:lvl4pPr>
            <a:lvl5pPr marL="1828800" marR="0" lvl="4" indent="0" algn="l" rtl="0">
              <a:lnSpc>
                <a:spcPct val="100000"/>
              </a:lnSpc>
              <a:spcBef>
                <a:spcPts val="280"/>
              </a:spcBef>
              <a:spcAft>
                <a:spcPts val="0"/>
              </a:spcAft>
              <a:buClr>
                <a:schemeClr val="accent5"/>
              </a:buClr>
              <a:buFont typeface="Arial"/>
              <a:buNone/>
              <a:defRPr sz="1400" b="0" i="0" u="none" strike="noStrike" cap="none">
                <a:solidFill>
                  <a:srgbClr val="8C8B8A"/>
                </a:solidFill>
                <a:latin typeface="Calibri"/>
                <a:ea typeface="Calibri"/>
                <a:cs typeface="Calibri"/>
                <a:sym typeface="Calibri"/>
              </a:defRPr>
            </a:lvl5pPr>
            <a:lvl6pPr marL="2286000" marR="0" lvl="5" indent="0" algn="l" rtl="0">
              <a:lnSpc>
                <a:spcPct val="100000"/>
              </a:lnSpc>
              <a:spcBef>
                <a:spcPts val="280"/>
              </a:spcBef>
              <a:spcAft>
                <a:spcPts val="0"/>
              </a:spcAft>
              <a:buClr>
                <a:schemeClr val="accent1"/>
              </a:buClr>
              <a:buFont typeface="Arial"/>
              <a:buNone/>
              <a:defRPr sz="1400" b="0" i="0" u="none" strike="noStrike" cap="none">
                <a:solidFill>
                  <a:srgbClr val="8C8B8A"/>
                </a:solidFill>
                <a:latin typeface="Calibri"/>
                <a:ea typeface="Calibri"/>
                <a:cs typeface="Calibri"/>
                <a:sym typeface="Calibri"/>
              </a:defRPr>
            </a:lvl6pPr>
            <a:lvl7pPr marL="2743200" marR="0" lvl="6" indent="0" algn="l" rtl="0">
              <a:lnSpc>
                <a:spcPct val="100000"/>
              </a:lnSpc>
              <a:spcBef>
                <a:spcPts val="280"/>
              </a:spcBef>
              <a:spcAft>
                <a:spcPts val="0"/>
              </a:spcAft>
              <a:buClr>
                <a:schemeClr val="accent2"/>
              </a:buClr>
              <a:buFont typeface="Arial"/>
              <a:buNone/>
              <a:defRPr sz="1400" b="0" i="0" u="none" strike="noStrike" cap="none">
                <a:solidFill>
                  <a:srgbClr val="8C8B8A"/>
                </a:solidFill>
                <a:latin typeface="Calibri"/>
                <a:ea typeface="Calibri"/>
                <a:cs typeface="Calibri"/>
                <a:sym typeface="Calibri"/>
              </a:defRPr>
            </a:lvl7pPr>
            <a:lvl8pPr marL="3200400" marR="0" lvl="7" indent="0" algn="l" rtl="0">
              <a:lnSpc>
                <a:spcPct val="100000"/>
              </a:lnSpc>
              <a:spcBef>
                <a:spcPts val="280"/>
              </a:spcBef>
              <a:spcAft>
                <a:spcPts val="0"/>
              </a:spcAft>
              <a:buClr>
                <a:schemeClr val="accent3"/>
              </a:buClr>
              <a:buFont typeface="Arial"/>
              <a:buNone/>
              <a:defRPr sz="1400" b="0" i="0" u="none" strike="noStrike" cap="none">
                <a:solidFill>
                  <a:srgbClr val="8C8B8A"/>
                </a:solidFill>
                <a:latin typeface="Calibri"/>
                <a:ea typeface="Calibri"/>
                <a:cs typeface="Calibri"/>
                <a:sym typeface="Calibri"/>
              </a:defRPr>
            </a:lvl8pPr>
            <a:lvl9pPr marL="3657600" marR="0" lvl="8" indent="0" algn="l" rtl="0">
              <a:lnSpc>
                <a:spcPct val="100000"/>
              </a:lnSpc>
              <a:spcBef>
                <a:spcPts val="280"/>
              </a:spcBef>
              <a:spcAft>
                <a:spcPts val="0"/>
              </a:spcAft>
              <a:buClr>
                <a:schemeClr val="accent4"/>
              </a:buClr>
              <a:buFont typeface="Arial"/>
              <a:buNone/>
              <a:defRPr sz="1400" b="0" i="0" u="none" strike="noStrike" cap="none">
                <a:solidFill>
                  <a:srgbClr val="8C8B8A"/>
                </a:solidFill>
                <a:latin typeface="Calibri"/>
                <a:ea typeface="Calibri"/>
                <a:cs typeface="Calibri"/>
                <a:sym typeface="Calibri"/>
              </a:defRPr>
            </a:lvl9pPr>
          </a:lstStyle>
          <a:p>
            <a:endParaRPr/>
          </a:p>
        </p:txBody>
      </p:sp>
      <p:sp>
        <p:nvSpPr>
          <p:cNvPr id="61" name="Shape 61"/>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62" name="Shape 62"/>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63" name="Shape 63"/>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75000">
              <a:schemeClr val="lt1"/>
            </a:gs>
            <a:gs pos="100000">
              <a:srgbClr val="D8D8D8"/>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 name="Shape 7"/>
          <p:cNvSpPr txBox="1">
            <a:spLocks noGrp="1"/>
          </p:cNvSpPr>
          <p:nvPr>
            <p:ph type="body" idx="1"/>
          </p:nvPr>
        </p:nvSpPr>
        <p:spPr>
          <a:xfrm>
            <a:off x="457200" y="1600200"/>
            <a:ext cx="7619999" cy="4800600"/>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Shape 8"/>
          <p:cNvSpPr/>
          <p:nvPr/>
        </p:nvSpPr>
        <p:spPr>
          <a:xfrm>
            <a:off x="8458200" y="5486400"/>
            <a:ext cx="685799" cy="685799"/>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lt1"/>
              </a:solidFill>
              <a:latin typeface="Cabin"/>
              <a:ea typeface="Cabin"/>
              <a:cs typeface="Cabin"/>
              <a:sym typeface="Cabin"/>
            </a:endParaRPr>
          </a:p>
        </p:txBody>
      </p:sp>
      <p:sp>
        <p:nvSpPr>
          <p:cNvPr id="9" name="Shape 9"/>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0" name="Shape 10"/>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1" name="Shape 11"/>
          <p:cNvSpPr>
            <a:spLocks noGrp="1"/>
          </p:cNvSpPr>
          <p:nvPr>
            <p:ph type="sldNum" idx="12"/>
          </p:nvPr>
        </p:nvSpPr>
        <p:spPr>
          <a:xfrm>
            <a:off x="8531788" y="5648960"/>
            <a:ext cx="548699" cy="39630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bin"/>
              <a:buNone/>
            </a:pPr>
            <a:fld id="{00000000-1234-1234-1234-123412341234}" type="slidenum">
              <a:rPr lang="en-US" sz="1800" b="0" i="0" u="none" strike="noStrike" cap="none">
                <a:solidFill>
                  <a:srgbClr val="FFFFFF"/>
                </a:solidFill>
                <a:latin typeface="Cabin"/>
                <a:ea typeface="Cabin"/>
                <a:cs typeface="Cabin"/>
                <a:sym typeface="Cabin"/>
              </a:rPr>
              <a:t>‹#›</a:t>
            </a:fld>
            <a:endParaRPr lang="en-US" sz="1800" b="0" i="0" u="none" strike="noStrike" cap="none">
              <a:solidFill>
                <a:srgbClr val="FFFFFF"/>
              </a:solidFill>
              <a:latin typeface="Cabin"/>
              <a:ea typeface="Cabin"/>
              <a:cs typeface="Cabin"/>
              <a:sym typeface="Cabin"/>
            </a:endParaRPr>
          </a:p>
        </p:txBody>
      </p:sp>
      <p:sp>
        <p:nvSpPr>
          <p:cNvPr id="12" name="Shape 12"/>
          <p:cNvSpPr/>
          <p:nvPr/>
        </p:nvSpPr>
        <p:spPr>
          <a:xfrm>
            <a:off x="8458200" y="0"/>
            <a:ext cx="685799" cy="6858000"/>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lt1"/>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75000">
              <a:schemeClr val="lt1"/>
            </a:gs>
            <a:gs pos="100000">
              <a:srgbClr val="D8D8D8"/>
            </a:gs>
          </a:gsLst>
          <a:path path="circle">
            <a:fillToRect l="50000" t="50000" r="50000" b="50000"/>
          </a:path>
          <a:tileRect/>
        </a:gradFill>
        <a:effectLst/>
      </p:bgPr>
    </p:bg>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6" name="Shape 96"/>
          <p:cNvSpPr txBox="1">
            <a:spLocks noGrp="1"/>
          </p:cNvSpPr>
          <p:nvPr>
            <p:ph type="body" idx="1"/>
          </p:nvPr>
        </p:nvSpPr>
        <p:spPr>
          <a:xfrm>
            <a:off x="457200" y="1600200"/>
            <a:ext cx="7619999" cy="4800600"/>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7" name="Shape 97"/>
          <p:cNvSpPr/>
          <p:nvPr/>
        </p:nvSpPr>
        <p:spPr>
          <a:xfrm>
            <a:off x="8458200" y="5486400"/>
            <a:ext cx="685799" cy="685799"/>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lt1"/>
              </a:solidFill>
              <a:latin typeface="Cabin"/>
              <a:ea typeface="Cabin"/>
              <a:cs typeface="Cabin"/>
              <a:sym typeface="Cabin"/>
            </a:endParaRPr>
          </a:p>
        </p:txBody>
      </p:sp>
      <p:sp>
        <p:nvSpPr>
          <p:cNvPr id="98" name="Shape 98"/>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99" name="Shape 99"/>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00" name="Shape 100"/>
          <p:cNvSpPr>
            <a:spLocks noGrp="1"/>
          </p:cNvSpPr>
          <p:nvPr>
            <p:ph type="sldNum" idx="12"/>
          </p:nvPr>
        </p:nvSpPr>
        <p:spPr>
          <a:xfrm>
            <a:off x="8531788" y="5648960"/>
            <a:ext cx="548699" cy="39630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bin"/>
              <a:buNone/>
            </a:pPr>
            <a:fld id="{00000000-1234-1234-1234-123412341234}" type="slidenum">
              <a:rPr lang="en-US" sz="1800" b="0" i="0" u="none" strike="noStrike" cap="none">
                <a:solidFill>
                  <a:srgbClr val="FFFFFF"/>
                </a:solidFill>
                <a:latin typeface="Cabin"/>
                <a:ea typeface="Cabin"/>
                <a:cs typeface="Cabin"/>
                <a:sym typeface="Cabin"/>
              </a:rPr>
              <a:t>‹#›</a:t>
            </a:fld>
            <a:endParaRPr lang="en-US" sz="1800" b="0" i="0" u="none" strike="noStrike" cap="none">
              <a:solidFill>
                <a:srgbClr val="FFFFFF"/>
              </a:solidFill>
              <a:latin typeface="Cabin"/>
              <a:ea typeface="Cabin"/>
              <a:cs typeface="Cabin"/>
              <a:sym typeface="Cabin"/>
            </a:endParaRPr>
          </a:p>
        </p:txBody>
      </p:sp>
      <p:sp>
        <p:nvSpPr>
          <p:cNvPr id="101" name="Shape 101"/>
          <p:cNvSpPr/>
          <p:nvPr/>
        </p:nvSpPr>
        <p:spPr>
          <a:xfrm>
            <a:off x="8458200" y="0"/>
            <a:ext cx="685799" cy="6858000"/>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lt1"/>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hyperlink" Target="http://www.sausd.us/domain/12"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image" Target="../media/image29.png"/><Relationship Id="rId9" Type="http://schemas.openxmlformats.org/officeDocument/2006/relationships/image" Target="../media/image34.jpg"/></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png"/><Relationship Id="rId4" Type="http://schemas.openxmlformats.org/officeDocument/2006/relationships/image" Target="../media/image37.jp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netsmartz.org/RealLifeStories/TwoKindsOfStupid" TargetMode="External"/><Relationship Id="rId4" Type="http://schemas.openxmlformats.org/officeDocument/2006/relationships/hyperlink" Target="http://es.netsmartz.org/RealLifeStories/TwoKindsOfStupi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www.netsmartz.org/Parents" TargetMode="External"/><Relationship Id="rId3" Type="http://schemas.openxmlformats.org/officeDocument/2006/relationships/hyperlink" Target="http://www.howstuffworks.com/virus.htm" TargetMode="External"/><Relationship Id="rId7" Type="http://schemas.openxmlformats.org/officeDocument/2006/relationships/hyperlink" Target="https://www.commonsensemedia.org/latino"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translate.google.com/translate?hl=en&amp;sl=auto&amp;tl=es&amp;u=http://computer.howstuffworks.com/spyware.htm" TargetMode="External"/><Relationship Id="rId5" Type="http://schemas.openxmlformats.org/officeDocument/2006/relationships/hyperlink" Target="http://www.howstuffworks.com/spyware2.htm" TargetMode="External"/><Relationship Id="rId4" Type="http://schemas.openxmlformats.org/officeDocument/2006/relationships/hyperlink" Target="https://translate.google.com/translate?hl=en&amp;sl=auto&amp;tl=es&amp;u=http://computer.howstuffworks.com/virus.htm" TargetMode="External"/><Relationship Id="rId9" Type="http://schemas.openxmlformats.org/officeDocument/2006/relationships/hyperlink" Target="https://www.youtube.com/user/Googlehelp"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hyperlink" Target="www.sausd.u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a:spLocks noGrp="1"/>
          </p:cNvSpPr>
          <p:nvPr>
            <p:ph type="sldNum" idx="12"/>
          </p:nvPr>
        </p:nvSpPr>
        <p:spPr>
          <a:xfrm>
            <a:off x="8531788" y="5953760"/>
            <a:ext cx="548699" cy="39630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bin"/>
              <a:buNone/>
            </a:pPr>
            <a:fld id="{00000000-1234-1234-1234-123412341234}" type="slidenum">
              <a:rPr lang="en-US" sz="1800" b="0" i="0" u="none" strike="noStrike" cap="none">
                <a:solidFill>
                  <a:srgbClr val="FFFFFF"/>
                </a:solidFill>
                <a:latin typeface="Cabin"/>
                <a:ea typeface="Cabin"/>
                <a:cs typeface="Cabin"/>
                <a:sym typeface="Cabin"/>
              </a:rPr>
              <a:t>1</a:t>
            </a:fld>
            <a:endParaRPr lang="en-US" sz="1800" b="0" i="0" u="none" strike="noStrike" cap="none">
              <a:solidFill>
                <a:srgbClr val="FFFFFF"/>
              </a:solidFill>
              <a:latin typeface="Cabin"/>
              <a:ea typeface="Cabin"/>
              <a:cs typeface="Cabin"/>
              <a:sym typeface="Cabin"/>
            </a:endParaRPr>
          </a:p>
        </p:txBody>
      </p:sp>
      <p:pic>
        <p:nvPicPr>
          <p:cNvPr id="190" name="Shape 190"/>
          <p:cNvPicPr preferRelativeResize="0"/>
          <p:nvPr/>
        </p:nvPicPr>
        <p:blipFill rotWithShape="1">
          <a:blip r:embed="rId3">
            <a:alphaModFix/>
          </a:blip>
          <a:srcRect l="2534" r="2534"/>
          <a:stretch/>
        </p:blipFill>
        <p:spPr>
          <a:xfrm>
            <a:off x="0" y="-284162"/>
            <a:ext cx="9144000" cy="7142100"/>
          </a:xfrm>
          <a:prstGeom prst="rect">
            <a:avLst/>
          </a:prstGeom>
          <a:noFill/>
          <a:ln>
            <a:noFill/>
          </a:ln>
        </p:spPr>
      </p:pic>
      <p:pic>
        <p:nvPicPr>
          <p:cNvPr id="191" name="Shape 191"/>
          <p:cNvPicPr preferRelativeResize="0"/>
          <p:nvPr/>
        </p:nvPicPr>
        <p:blipFill rotWithShape="1">
          <a:blip r:embed="rId4">
            <a:alphaModFix/>
          </a:blip>
          <a:srcRect/>
          <a:stretch/>
        </p:blipFill>
        <p:spPr>
          <a:xfrm>
            <a:off x="5469062" y="415762"/>
            <a:ext cx="2962275" cy="1095375"/>
          </a:xfrm>
          <a:prstGeom prst="rect">
            <a:avLst/>
          </a:prstGeom>
          <a:noFill/>
          <a:ln>
            <a:noFill/>
          </a:ln>
        </p:spPr>
      </p:pic>
      <p:sp>
        <p:nvSpPr>
          <p:cNvPr id="192" name="Shape 192"/>
          <p:cNvSpPr/>
          <p:nvPr/>
        </p:nvSpPr>
        <p:spPr>
          <a:xfrm>
            <a:off x="1386600" y="2868750"/>
            <a:ext cx="6080399" cy="1524000"/>
          </a:xfrm>
          <a:prstGeom prst="roundRect">
            <a:avLst>
              <a:gd name="adj" fmla="val 16667"/>
            </a:avLst>
          </a:prstGeom>
          <a:solidFill>
            <a:srgbClr val="F9F8F1"/>
          </a:solidFill>
          <a:ln w="254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7F7F7F"/>
              </a:buClr>
              <a:buSzPct val="25000"/>
              <a:buFont typeface="Merriweather Sans"/>
              <a:buNone/>
            </a:pPr>
            <a:r>
              <a:rPr lang="en-US" sz="3600" b="1">
                <a:solidFill>
                  <a:srgbClr val="7F7F7F"/>
                </a:solidFill>
                <a:latin typeface="Calibri"/>
                <a:ea typeface="Calibri"/>
                <a:cs typeface="Calibri"/>
                <a:sym typeface="Calibri"/>
              </a:rPr>
              <a:t>Class</a:t>
            </a:r>
            <a:r>
              <a:rPr lang="en-US" sz="3600" b="1" i="0" u="none" strike="noStrike" cap="none">
                <a:solidFill>
                  <a:srgbClr val="7F7F7F"/>
                </a:solidFill>
                <a:latin typeface="Calibri"/>
                <a:ea typeface="Calibri"/>
                <a:cs typeface="Calibri"/>
                <a:sym typeface="Calibri"/>
              </a:rPr>
              <a:t> 2 - Transitional</a:t>
            </a:r>
            <a:r>
              <a:rPr lang="en-US" sz="3200" b="1" i="0" u="none" strike="noStrike" cap="none">
                <a:solidFill>
                  <a:srgbClr val="7F7F7F"/>
                </a:solidFill>
                <a:latin typeface="Merriweather Sans"/>
                <a:ea typeface="Merriweather Sans"/>
                <a:cs typeface="Merriweather Sans"/>
                <a:sym typeface="Merriweather Sans"/>
              </a:rPr>
              <a:t/>
            </a:r>
            <a:br>
              <a:rPr lang="en-US" sz="3200" b="1" i="0" u="none" strike="noStrike" cap="none">
                <a:solidFill>
                  <a:srgbClr val="7F7F7F"/>
                </a:solidFill>
                <a:latin typeface="Merriweather Sans"/>
                <a:ea typeface="Merriweather Sans"/>
                <a:cs typeface="Merriweather Sans"/>
                <a:sym typeface="Merriweather Sans"/>
              </a:rPr>
            </a:br>
            <a:r>
              <a:rPr lang="en-US" sz="4800" b="1" i="0" u="none" strike="noStrike" cap="none">
                <a:solidFill>
                  <a:srgbClr val="000000"/>
                </a:solidFill>
                <a:latin typeface="Cambria"/>
                <a:ea typeface="Cambria"/>
                <a:cs typeface="Cambria"/>
                <a:sym typeface="Cambria"/>
              </a:rPr>
              <a:t>Internet Basics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idx="4294967295"/>
          </p:nvPr>
        </p:nvSpPr>
        <p:spPr>
          <a:xfrm>
            <a:off x="457200" y="274637"/>
            <a:ext cx="7619999"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Learn about your child’s school</a:t>
            </a:r>
          </a:p>
          <a:p>
            <a:pPr marL="0" marR="0" lvl="0" indent="0" algn="l" rtl="0">
              <a:lnSpc>
                <a:spcPct val="100000"/>
              </a:lnSpc>
              <a:spcBef>
                <a:spcPts val="0"/>
              </a:spcBef>
              <a:spcAft>
                <a:spcPts val="0"/>
              </a:spcAft>
              <a:buClr>
                <a:schemeClr val="dk2"/>
              </a:buClr>
              <a:buSzPct val="25000"/>
              <a:buFont typeface="Cambria"/>
              <a:buNone/>
            </a:pPr>
            <a:r>
              <a:rPr lang="en-US" sz="2400" b="0" i="0" u="none" strike="noStrike" cap="none">
                <a:solidFill>
                  <a:schemeClr val="dk2"/>
                </a:solidFill>
                <a:latin typeface="Cambria"/>
                <a:ea typeface="Cambria"/>
                <a:cs typeface="Cambria"/>
                <a:sym typeface="Cambria"/>
              </a:rPr>
              <a:t>Let’s have a Scavenger Hunt... </a:t>
            </a:r>
          </a:p>
        </p:txBody>
      </p:sp>
      <p:sp>
        <p:nvSpPr>
          <p:cNvPr id="276" name="Shape 276"/>
          <p:cNvSpPr txBox="1">
            <a:spLocks noGrp="1"/>
          </p:cNvSpPr>
          <p:nvPr>
            <p:ph type="body" idx="4294967295"/>
          </p:nvPr>
        </p:nvSpPr>
        <p:spPr>
          <a:xfrm>
            <a:off x="457200" y="1600200"/>
            <a:ext cx="7619999" cy="4864199"/>
          </a:xfrm>
          <a:prstGeom prst="rect">
            <a:avLst/>
          </a:prstGeom>
          <a:noFill/>
          <a:ln>
            <a:noFill/>
          </a:ln>
        </p:spPr>
        <p:txBody>
          <a:bodyPr lIns="91425" tIns="91425" rIns="91425" bIns="91425" anchor="t" anchorCtr="0">
            <a:noAutofit/>
          </a:bodyPr>
          <a:lstStyle/>
          <a:p>
            <a:pPr marL="342900" marR="0" lvl="0" indent="-88900" algn="l" rtl="0">
              <a:lnSpc>
                <a:spcPct val="100000"/>
              </a:lnSpc>
              <a:spcBef>
                <a:spcPts val="0"/>
              </a:spcBef>
              <a:spcAft>
                <a:spcPts val="0"/>
              </a:spcAft>
              <a:buClr>
                <a:schemeClr val="accent1"/>
              </a:buClr>
              <a:buSzPct val="25000"/>
              <a:buFont typeface="Arial"/>
              <a:buNone/>
            </a:pPr>
            <a:r>
              <a:rPr lang="en-US" sz="2200" b="0" i="0" u="none" strike="noStrike" cap="none">
                <a:solidFill>
                  <a:schemeClr val="dk1"/>
                </a:solidFill>
                <a:latin typeface="Calibri"/>
                <a:ea typeface="Calibri"/>
                <a:cs typeface="Calibri"/>
                <a:sym typeface="Calibri"/>
              </a:rPr>
              <a:t>Find the following 4 </a:t>
            </a:r>
            <a:r>
              <a:rPr lang="en-US"/>
              <a:t>items </a:t>
            </a:r>
            <a:r>
              <a:rPr lang="en-US" sz="2200" b="0" i="0" u="none" strike="noStrike" cap="none">
                <a:solidFill>
                  <a:schemeClr val="dk1"/>
                </a:solidFill>
                <a:latin typeface="Calibri"/>
                <a:ea typeface="Calibri"/>
                <a:cs typeface="Calibri"/>
                <a:sym typeface="Calibri"/>
              </a:rPr>
              <a:t>on the school’s webpage:</a:t>
            </a:r>
          </a:p>
          <a:p>
            <a:pPr marL="342900" marR="0" lvl="0" indent="-88900" algn="l" rtl="0">
              <a:lnSpc>
                <a:spcPct val="100000"/>
              </a:lnSpc>
              <a:spcBef>
                <a:spcPts val="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chemeClr val="accent1"/>
              </a:buClr>
              <a:buSzPct val="100000"/>
              <a:buFont typeface="Arial"/>
              <a:buAutoNum type="arabicPeriod"/>
            </a:pPr>
            <a:r>
              <a:rPr lang="en-US" sz="2200" b="0" i="0" u="none" strike="noStrike" cap="none">
                <a:solidFill>
                  <a:schemeClr val="dk1"/>
                </a:solidFill>
                <a:latin typeface="Calibri"/>
                <a:ea typeface="Calibri"/>
                <a:cs typeface="Calibri"/>
                <a:sym typeface="Calibri"/>
              </a:rPr>
              <a:t>What is the name of the school’s principal?</a:t>
            </a:r>
          </a:p>
          <a:p>
            <a:pPr marL="0" marR="0" lvl="0" indent="0" algn="l" rtl="0">
              <a:lnSpc>
                <a:spcPct val="100000"/>
              </a:lnSpc>
              <a:spcBef>
                <a:spcPts val="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chemeClr val="accent1"/>
              </a:buClr>
              <a:buSzPct val="100000"/>
              <a:buFont typeface="Arial"/>
              <a:buAutoNum type="arabicPeriod"/>
            </a:pPr>
            <a:r>
              <a:rPr lang="en-US" sz="2200" b="0" i="0" u="none" strike="noStrike" cap="none">
                <a:solidFill>
                  <a:schemeClr val="dk1"/>
                </a:solidFill>
                <a:latin typeface="Calibri"/>
                <a:ea typeface="Calibri"/>
                <a:cs typeface="Calibri"/>
                <a:sym typeface="Calibri"/>
              </a:rPr>
              <a:t>What is the phone # of the school?</a:t>
            </a:r>
          </a:p>
          <a:p>
            <a:pPr marL="0" marR="0" lvl="0" indent="0" algn="l" rtl="0">
              <a:lnSpc>
                <a:spcPct val="100000"/>
              </a:lnSpc>
              <a:spcBef>
                <a:spcPts val="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chemeClr val="accent1"/>
              </a:buClr>
              <a:buSzPct val="100000"/>
              <a:buFont typeface="Arial"/>
              <a:buAutoNum type="arabicPeriod"/>
            </a:pPr>
            <a:r>
              <a:rPr lang="en-US" sz="2200" b="0" i="0" u="none" strike="noStrike" cap="none">
                <a:solidFill>
                  <a:schemeClr val="dk1"/>
                </a:solidFill>
                <a:latin typeface="Calibri"/>
                <a:ea typeface="Calibri"/>
                <a:cs typeface="Calibri"/>
                <a:sym typeface="Calibri"/>
              </a:rPr>
              <a:t>Where is the school calendar?</a:t>
            </a:r>
          </a:p>
          <a:p>
            <a:pPr marL="0" marR="0" lvl="0" indent="0" algn="l" rtl="0">
              <a:lnSpc>
                <a:spcPct val="100000"/>
              </a:lnSpc>
              <a:spcBef>
                <a:spcPts val="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chemeClr val="accent1"/>
              </a:buClr>
              <a:buSzPct val="100000"/>
              <a:buFont typeface="Arial"/>
              <a:buAutoNum type="arabicPeriod"/>
            </a:pPr>
            <a:r>
              <a:rPr lang="en-US" sz="2200" b="0" i="0" u="none" strike="noStrike" cap="none">
                <a:solidFill>
                  <a:schemeClr val="dk1"/>
                </a:solidFill>
                <a:latin typeface="Calibri"/>
                <a:ea typeface="Calibri"/>
                <a:cs typeface="Calibri"/>
                <a:sym typeface="Calibri"/>
              </a:rPr>
              <a:t>What is one current event happening at the school?</a:t>
            </a:r>
          </a:p>
          <a:p>
            <a:pPr marL="0" marR="0" lvl="0" indent="0" algn="l" rtl="0">
              <a:lnSpc>
                <a:spcPct val="100000"/>
              </a:lnSpc>
              <a:spcBef>
                <a:spcPts val="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p:txBody>
      </p:sp>
      <p:sp>
        <p:nvSpPr>
          <p:cNvPr id="277" name="Shape 277"/>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lvl="0" rtl="0">
              <a:spcBef>
                <a:spcPts val="0"/>
              </a:spcBef>
              <a:buClr>
                <a:srgbClr val="000000"/>
              </a:buClr>
              <a:buSzPct val="25000"/>
              <a:buFont typeface="Arial"/>
              <a:buNone/>
            </a:pPr>
            <a:fld id="{00000000-1234-1234-1234-123412341234}" type="slidenum">
              <a:rPr lang="en-US"/>
              <a:t>10</a:t>
            </a:fld>
            <a:endParaRPr lang="en-US"/>
          </a:p>
        </p:txBody>
      </p:sp>
      <p:pic>
        <p:nvPicPr>
          <p:cNvPr id="278" name="Shape 278"/>
          <p:cNvPicPr preferRelativeResize="0"/>
          <p:nvPr/>
        </p:nvPicPr>
        <p:blipFill>
          <a:blip r:embed="rId3">
            <a:alphaModFix/>
          </a:blip>
          <a:stretch>
            <a:fillRect/>
          </a:stretch>
        </p:blipFill>
        <p:spPr>
          <a:xfrm>
            <a:off x="6298375" y="2475875"/>
            <a:ext cx="1646425" cy="164642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idx="4294967295"/>
          </p:nvPr>
        </p:nvSpPr>
        <p:spPr>
          <a:xfrm>
            <a:off x="148000" y="321500"/>
            <a:ext cx="79653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Return to the SAUSD District webpage </a:t>
            </a:r>
          </a:p>
        </p:txBody>
      </p:sp>
      <p:sp>
        <p:nvSpPr>
          <p:cNvPr id="284" name="Shape 284"/>
          <p:cNvSpPr txBox="1"/>
          <p:nvPr/>
        </p:nvSpPr>
        <p:spPr>
          <a:xfrm>
            <a:off x="349750" y="1126850"/>
            <a:ext cx="4981200" cy="749399"/>
          </a:xfrm>
          <a:prstGeom prst="rect">
            <a:avLst/>
          </a:prstGeom>
          <a:noFill/>
          <a:ln>
            <a:noFill/>
          </a:ln>
        </p:spPr>
        <p:txBody>
          <a:bodyPr lIns="91425" tIns="91425" rIns="91425" bIns="91425" anchor="t" anchorCtr="0">
            <a:noAutofit/>
          </a:bodyPr>
          <a:lstStyle/>
          <a:p>
            <a:pPr marL="457200" marR="0" lvl="0" indent="-342900" algn="l" rtl="0">
              <a:lnSpc>
                <a:spcPct val="100000"/>
              </a:lnSpc>
              <a:spcBef>
                <a:spcPts val="0"/>
              </a:spcBef>
              <a:spcAft>
                <a:spcPts val="0"/>
              </a:spcAft>
              <a:buClr>
                <a:srgbClr val="000000"/>
              </a:buClr>
              <a:buSzPct val="100000"/>
              <a:buFont typeface="Calibri"/>
              <a:buAutoNum type="arabicPeriod"/>
            </a:pPr>
            <a:r>
              <a:rPr lang="en-US" sz="1800" b="0" i="0" u="none" strike="noStrike" cap="none">
                <a:solidFill>
                  <a:srgbClr val="000000"/>
                </a:solidFill>
                <a:latin typeface="Calibri"/>
                <a:ea typeface="Calibri"/>
                <a:cs typeface="Calibri"/>
                <a:sym typeface="Calibri"/>
              </a:rPr>
              <a:t>Click on District in the top left corner.</a:t>
            </a:r>
          </a:p>
        </p:txBody>
      </p:sp>
      <p:pic>
        <p:nvPicPr>
          <p:cNvPr id="285" name="Shape 285"/>
          <p:cNvPicPr preferRelativeResize="0"/>
          <p:nvPr/>
        </p:nvPicPr>
        <p:blipFill rotWithShape="1">
          <a:blip r:embed="rId3">
            <a:alphaModFix/>
          </a:blip>
          <a:srcRect/>
          <a:stretch/>
        </p:blipFill>
        <p:spPr>
          <a:xfrm>
            <a:off x="761350" y="1666961"/>
            <a:ext cx="4445273" cy="1955625"/>
          </a:xfrm>
          <a:prstGeom prst="rect">
            <a:avLst/>
          </a:prstGeom>
          <a:noFill/>
          <a:ln w="9525" cap="flat" cmpd="sng">
            <a:solidFill>
              <a:srgbClr val="000000"/>
            </a:solidFill>
            <a:prstDash val="solid"/>
            <a:round/>
            <a:headEnd type="none" w="med" len="med"/>
            <a:tailEnd type="none" w="med" len="med"/>
          </a:ln>
        </p:spPr>
      </p:pic>
      <p:sp>
        <p:nvSpPr>
          <p:cNvPr id="286" name="Shape 286"/>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lvl="0" rtl="0">
              <a:spcBef>
                <a:spcPts val="0"/>
              </a:spcBef>
              <a:buClr>
                <a:srgbClr val="000000"/>
              </a:buClr>
              <a:buSzPct val="25000"/>
              <a:buFont typeface="Arial"/>
              <a:buNone/>
            </a:pPr>
            <a:fld id="{00000000-1234-1234-1234-123412341234}" type="slidenum">
              <a:rPr lang="en-US"/>
              <a:t>11</a:t>
            </a:fld>
            <a:endParaRPr lang="en-US"/>
          </a:p>
        </p:txBody>
      </p:sp>
      <p:sp>
        <p:nvSpPr>
          <p:cNvPr id="287" name="Shape 287"/>
          <p:cNvSpPr txBox="1"/>
          <p:nvPr/>
        </p:nvSpPr>
        <p:spPr>
          <a:xfrm>
            <a:off x="526900" y="3675150"/>
            <a:ext cx="7586400" cy="8123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2.	Once you are on the District’s main webpage, click on Parents in the top right corner.</a:t>
            </a:r>
          </a:p>
        </p:txBody>
      </p:sp>
      <p:pic>
        <p:nvPicPr>
          <p:cNvPr id="288" name="Shape 288"/>
          <p:cNvPicPr preferRelativeResize="0"/>
          <p:nvPr/>
        </p:nvPicPr>
        <p:blipFill rotWithShape="1">
          <a:blip r:embed="rId4">
            <a:alphaModFix/>
          </a:blip>
          <a:srcRect/>
          <a:stretch/>
        </p:blipFill>
        <p:spPr>
          <a:xfrm>
            <a:off x="632525" y="4487550"/>
            <a:ext cx="7169049" cy="2180449"/>
          </a:xfrm>
          <a:prstGeom prst="rect">
            <a:avLst/>
          </a:prstGeom>
          <a:noFill/>
          <a:ln w="9525" cap="flat" cmpd="sng">
            <a:solidFill>
              <a:srgbClr val="000000"/>
            </a:solidFill>
            <a:prstDash val="solid"/>
            <a:round/>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idx="4294967295"/>
          </p:nvPr>
        </p:nvSpPr>
        <p:spPr>
          <a:xfrm rot="-5400000">
            <a:off x="-1718925" y="2338099"/>
            <a:ext cx="5162100" cy="11210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SAUSD Parent Resources</a:t>
            </a:r>
          </a:p>
          <a:p>
            <a:pPr marL="342900" marR="0" lvl="0" indent="-88900" algn="l" rtl="0">
              <a:lnSpc>
                <a:spcPct val="100000"/>
              </a:lnSpc>
              <a:spcBef>
                <a:spcPts val="440"/>
              </a:spcBef>
              <a:spcAft>
                <a:spcPts val="0"/>
              </a:spcAft>
              <a:buClr>
                <a:schemeClr val="dk2"/>
              </a:buClr>
              <a:buSzPct val="25000"/>
              <a:buFont typeface="Cambria"/>
              <a:buNone/>
            </a:pPr>
            <a:endParaRPr sz="1000" b="0" i="0" u="none" strike="noStrike" cap="none">
              <a:solidFill>
                <a:schemeClr val="dk2"/>
              </a:solidFill>
              <a:latin typeface="Cambria"/>
              <a:ea typeface="Cambria"/>
              <a:cs typeface="Cambria"/>
              <a:sym typeface="Cambria"/>
            </a:endParaRPr>
          </a:p>
        </p:txBody>
      </p:sp>
      <p:sp>
        <p:nvSpPr>
          <p:cNvPr id="294" name="Shape 294"/>
          <p:cNvSpPr txBox="1"/>
          <p:nvPr/>
        </p:nvSpPr>
        <p:spPr>
          <a:xfrm>
            <a:off x="4468800" y="5723300"/>
            <a:ext cx="4192800" cy="4416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hlink"/>
              </a:buClr>
              <a:buSzPct val="25000"/>
              <a:buFont typeface="Arial"/>
              <a:buNone/>
            </a:pPr>
            <a:r>
              <a:rPr lang="en-US" sz="1400" b="0" i="0" u="sng" strike="noStrike" cap="none" dirty="0">
                <a:solidFill>
                  <a:srgbClr val="0000FF"/>
                </a:solidFill>
                <a:latin typeface="Arial"/>
                <a:ea typeface="Arial"/>
                <a:cs typeface="Arial"/>
                <a:sym typeface="Arial"/>
                <a:hlinkClick r:id="rId3"/>
              </a:rPr>
              <a:t>http://www.sausd.us/domain/12</a:t>
            </a:r>
          </a:p>
        </p:txBody>
      </p:sp>
      <p:sp>
        <p:nvSpPr>
          <p:cNvPr id="295" name="Shape 295"/>
          <p:cNvSpPr/>
          <p:nvPr/>
        </p:nvSpPr>
        <p:spPr>
          <a:xfrm rot="567739">
            <a:off x="6560639" y="1499912"/>
            <a:ext cx="9123" cy="17952"/>
          </a:xfrm>
          <a:prstGeom prst="righ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6" name="Shape 296"/>
          <p:cNvSpPr>
            <a:spLocks noGrp="1"/>
          </p:cNvSpPr>
          <p:nvPr>
            <p:ph type="sldNum" idx="12"/>
          </p:nvPr>
        </p:nvSpPr>
        <p:spPr>
          <a:xfrm>
            <a:off x="8531788" y="5953760"/>
            <a:ext cx="548700" cy="396300"/>
          </a:xfrm>
          <a:prstGeom prst="bracketPair">
            <a:avLst/>
          </a:prstGeom>
          <a:noFill/>
          <a:ln>
            <a:noFill/>
          </a:ln>
        </p:spPr>
        <p:txBody>
          <a:bodyPr lIns="0" tIns="0" rIns="0" bIns="0" anchor="ctr" anchorCtr="0">
            <a:noAutofit/>
          </a:bodyPr>
          <a:lstStyle/>
          <a:p>
            <a:pPr lvl="0" rtl="0">
              <a:spcBef>
                <a:spcPts val="0"/>
              </a:spcBef>
              <a:buClr>
                <a:srgbClr val="000000"/>
              </a:buClr>
              <a:buSzPct val="25000"/>
              <a:buFont typeface="Arial"/>
              <a:buNone/>
            </a:pPr>
            <a:fld id="{00000000-1234-1234-1234-123412341234}" type="slidenum">
              <a:rPr lang="en-US"/>
              <a:t>12</a:t>
            </a:fld>
            <a:endParaRPr lang="en-US"/>
          </a:p>
        </p:txBody>
      </p:sp>
      <p:pic>
        <p:nvPicPr>
          <p:cNvPr id="297" name="Shape 297"/>
          <p:cNvPicPr preferRelativeResize="0"/>
          <p:nvPr/>
        </p:nvPicPr>
        <p:blipFill rotWithShape="1">
          <a:blip r:embed="rId4">
            <a:alphaModFix/>
          </a:blip>
          <a:srcRect/>
          <a:stretch/>
        </p:blipFill>
        <p:spPr>
          <a:xfrm>
            <a:off x="1749100" y="232762"/>
            <a:ext cx="3098574" cy="6392475"/>
          </a:xfrm>
          <a:prstGeom prst="rect">
            <a:avLst/>
          </a:prstGeom>
          <a:noFill/>
          <a:ln w="9525" cap="flat" cmpd="sng">
            <a:solidFill>
              <a:srgbClr val="000000"/>
            </a:solidFill>
            <a:prstDash val="solid"/>
            <a:round/>
            <a:headEnd type="none" w="med" len="med"/>
            <a:tailEnd type="none" w="med" len="med"/>
          </a:ln>
        </p:spPr>
      </p:pic>
      <p:pic>
        <p:nvPicPr>
          <p:cNvPr id="298" name="Shape 298"/>
          <p:cNvPicPr preferRelativeResize="0"/>
          <p:nvPr/>
        </p:nvPicPr>
        <p:blipFill rotWithShape="1">
          <a:blip r:embed="rId5">
            <a:alphaModFix/>
          </a:blip>
          <a:srcRect/>
          <a:stretch/>
        </p:blipFill>
        <p:spPr>
          <a:xfrm>
            <a:off x="5015850" y="1499275"/>
            <a:ext cx="3098700" cy="3702900"/>
          </a:xfrm>
          <a:prstGeom prst="rect">
            <a:avLst/>
          </a:prstGeom>
          <a:noFill/>
          <a:ln w="9525" cap="flat" cmpd="sng">
            <a:solidFill>
              <a:srgbClr val="000000"/>
            </a:solidFill>
            <a:prstDash val="solid"/>
            <a:round/>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Shape 303"/>
          <p:cNvPicPr preferRelativeResize="0"/>
          <p:nvPr/>
        </p:nvPicPr>
        <p:blipFill rotWithShape="1">
          <a:blip r:embed="rId3">
            <a:alphaModFix/>
          </a:blip>
          <a:srcRect/>
          <a:stretch/>
        </p:blipFill>
        <p:spPr>
          <a:xfrm>
            <a:off x="-164375" y="0"/>
            <a:ext cx="8629576" cy="6858000"/>
          </a:xfrm>
          <a:prstGeom prst="rect">
            <a:avLst/>
          </a:prstGeom>
          <a:noFill/>
          <a:ln>
            <a:noFill/>
          </a:ln>
        </p:spPr>
      </p:pic>
      <p:sp>
        <p:nvSpPr>
          <p:cNvPr id="304" name="Shape 304"/>
          <p:cNvSpPr txBox="1">
            <a:spLocks noGrp="1"/>
          </p:cNvSpPr>
          <p:nvPr>
            <p:ph type="ctrTitle"/>
          </p:nvPr>
        </p:nvSpPr>
        <p:spPr>
          <a:xfrm>
            <a:off x="685800" y="1905000"/>
            <a:ext cx="7543800" cy="25941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6600" b="0" i="0" u="none" strike="noStrike" cap="none">
                <a:solidFill>
                  <a:schemeClr val="dk2"/>
                </a:solidFill>
                <a:latin typeface="Cambria"/>
                <a:ea typeface="Cambria"/>
                <a:cs typeface="Cambria"/>
                <a:sym typeface="Cambria"/>
              </a:rPr>
              <a:t>Internet Identity,</a:t>
            </a:r>
          </a:p>
          <a:p>
            <a:pPr marL="0" marR="0" lvl="0" indent="0" algn="l" rtl="0">
              <a:lnSpc>
                <a:spcPct val="100000"/>
              </a:lnSpc>
              <a:spcBef>
                <a:spcPts val="0"/>
              </a:spcBef>
              <a:spcAft>
                <a:spcPts val="0"/>
              </a:spcAft>
              <a:buClr>
                <a:schemeClr val="dk2"/>
              </a:buClr>
              <a:buSzPct val="25000"/>
              <a:buFont typeface="Cambria"/>
              <a:buNone/>
            </a:pPr>
            <a:r>
              <a:rPr lang="en-US" sz="6600" b="0" i="0" u="none" strike="noStrike" cap="none">
                <a:solidFill>
                  <a:schemeClr val="dk2"/>
                </a:solidFill>
                <a:latin typeface="Cambria"/>
                <a:ea typeface="Cambria"/>
                <a:cs typeface="Cambria"/>
                <a:sym typeface="Cambria"/>
              </a:rPr>
              <a:t>Safety, &amp; Security</a:t>
            </a:r>
          </a:p>
        </p:txBody>
      </p:sp>
      <p:sp>
        <p:nvSpPr>
          <p:cNvPr id="305" name="Shape 305"/>
          <p:cNvSpPr txBox="1">
            <a:spLocks noGrp="1"/>
          </p:cNvSpPr>
          <p:nvPr>
            <p:ph type="subTitle" idx="1"/>
          </p:nvPr>
        </p:nvSpPr>
        <p:spPr>
          <a:xfrm>
            <a:off x="685800" y="4562625"/>
            <a:ext cx="4335899" cy="10667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Arial"/>
              <a:buNone/>
            </a:pPr>
            <a:r>
              <a:rPr lang="en-US" sz="2400" b="0" i="0" u="none" strike="noStrike" cap="none">
                <a:solidFill>
                  <a:srgbClr val="434343"/>
                </a:solidFill>
                <a:latin typeface="Calibri"/>
                <a:ea typeface="Calibri"/>
                <a:cs typeface="Calibri"/>
                <a:sym typeface="Calibri"/>
              </a:rPr>
              <a:t>The world is at your fingertips.</a:t>
            </a:r>
          </a:p>
        </p:txBody>
      </p:sp>
      <p:pic>
        <p:nvPicPr>
          <p:cNvPr id="306" name="Shape 306"/>
          <p:cNvPicPr preferRelativeResize="0"/>
          <p:nvPr/>
        </p:nvPicPr>
        <p:blipFill rotWithShape="1">
          <a:blip r:embed="rId4">
            <a:alphaModFix/>
          </a:blip>
          <a:srcRect/>
          <a:stretch/>
        </p:blipFill>
        <p:spPr>
          <a:xfrm>
            <a:off x="4558850" y="4499100"/>
            <a:ext cx="2608300" cy="17294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idx="4294967295"/>
          </p:nvPr>
        </p:nvSpPr>
        <p:spPr>
          <a:xfrm>
            <a:off x="487175" y="274650"/>
            <a:ext cx="64551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Understanding URLs</a:t>
            </a:r>
          </a:p>
        </p:txBody>
      </p:sp>
      <p:sp>
        <p:nvSpPr>
          <p:cNvPr id="313" name="Shape 313"/>
          <p:cNvSpPr txBox="1">
            <a:spLocks noGrp="1"/>
          </p:cNvSpPr>
          <p:nvPr>
            <p:ph type="body" idx="4294967295"/>
          </p:nvPr>
        </p:nvSpPr>
        <p:spPr>
          <a:xfrm>
            <a:off x="487175" y="1219200"/>
            <a:ext cx="7214100" cy="5423400"/>
          </a:xfrm>
          <a:prstGeom prst="rect">
            <a:avLst/>
          </a:prstGeom>
          <a:noFill/>
          <a:ln>
            <a:noFill/>
          </a:ln>
        </p:spPr>
        <p:txBody>
          <a:bodyPr lIns="91425" tIns="45700" rIns="91425" bIns="45700" anchor="t" anchorCtr="0">
            <a:noAutofit/>
          </a:bodyPr>
          <a:lstStyle/>
          <a:p>
            <a:pPr marL="342900" marR="0" lvl="0" indent="-228600" algn="l" rtl="0">
              <a:lnSpc>
                <a:spcPct val="100000"/>
              </a:lnSpc>
              <a:spcBef>
                <a:spcPts val="0"/>
              </a:spcBef>
              <a:spcAft>
                <a:spcPts val="0"/>
              </a:spcAft>
              <a:buClr>
                <a:schemeClr val="accent1"/>
              </a:buClr>
              <a:buSzPct val="25000"/>
              <a:buFont typeface="Arial"/>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440"/>
              </a:spcBef>
              <a:spcAft>
                <a:spcPts val="0"/>
              </a:spcAft>
              <a:buClr>
                <a:schemeClr val="accent1"/>
              </a:buClr>
              <a:buSzPct val="25000"/>
              <a:buFont typeface="Arial"/>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440"/>
              </a:spcBef>
              <a:spcAft>
                <a:spcPts val="0"/>
              </a:spcAft>
              <a:buClr>
                <a:schemeClr val="accent1"/>
              </a:buClr>
              <a:buSzPct val="25000"/>
              <a:buFont typeface="Arial"/>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440"/>
              </a:spcBef>
              <a:spcAft>
                <a:spcPts val="0"/>
              </a:spcAft>
              <a:buClr>
                <a:schemeClr val="accent1"/>
              </a:buClr>
              <a:buSzPct val="25000"/>
              <a:buFont typeface="Arial"/>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440"/>
              </a:spcBef>
              <a:spcAft>
                <a:spcPts val="0"/>
              </a:spcAft>
              <a:buClr>
                <a:schemeClr val="accent1"/>
              </a:buClr>
              <a:buSzPct val="25000"/>
              <a:buFont typeface="Arial"/>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440"/>
              </a:spcBef>
              <a:spcAft>
                <a:spcPts val="0"/>
              </a:spcAft>
              <a:buClr>
                <a:schemeClr val="accent1"/>
              </a:buClr>
              <a:buSzPct val="25000"/>
              <a:buFont typeface="Arial"/>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440"/>
              </a:spcBef>
              <a:spcAft>
                <a:spcPts val="0"/>
              </a:spcAft>
              <a:buClr>
                <a:schemeClr val="accent1"/>
              </a:buClr>
              <a:buSzPct val="25000"/>
              <a:buFont typeface="Arial"/>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440"/>
              </a:spcBef>
              <a:spcAft>
                <a:spcPts val="0"/>
              </a:spcAft>
              <a:buClr>
                <a:schemeClr val="accent1"/>
              </a:buClr>
              <a:buSzPct val="25000"/>
              <a:buFont typeface="Arial"/>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440"/>
              </a:spcBef>
              <a:spcAft>
                <a:spcPts val="0"/>
              </a:spcAft>
              <a:buClr>
                <a:schemeClr val="accent1"/>
              </a:buClr>
              <a:buSzPct val="25000"/>
              <a:buFont typeface="Arial"/>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440"/>
              </a:spcBef>
              <a:spcAft>
                <a:spcPts val="0"/>
              </a:spcAft>
              <a:buClr>
                <a:schemeClr val="accent1"/>
              </a:buClr>
              <a:buSzPct val="25000"/>
              <a:buFont typeface="Arial"/>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440"/>
              </a:spcBef>
              <a:spcAft>
                <a:spcPts val="0"/>
              </a:spcAft>
              <a:buClr>
                <a:schemeClr val="accent1"/>
              </a:buClr>
              <a:buSzPct val="25000"/>
              <a:buFont typeface="Arial"/>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440"/>
              </a:spcBef>
              <a:spcAft>
                <a:spcPts val="0"/>
              </a:spcAft>
              <a:buClr>
                <a:schemeClr val="accent1"/>
              </a:buClr>
              <a:buSzPct val="25000"/>
              <a:buFont typeface="Arial"/>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440"/>
              </a:spcBef>
              <a:spcAft>
                <a:spcPts val="0"/>
              </a:spcAft>
              <a:buClr>
                <a:schemeClr val="accent1"/>
              </a:buClr>
              <a:buSzPct val="25000"/>
              <a:buFont typeface="Arial"/>
              <a:buNone/>
            </a:pPr>
            <a:r>
              <a:rPr lang="en-US" sz="1800" b="1" i="0" u="none" strike="noStrike" cap="none">
                <a:solidFill>
                  <a:schemeClr val="dk1"/>
                </a:solidFill>
                <a:latin typeface="Calibri"/>
                <a:ea typeface="Calibri"/>
                <a:cs typeface="Calibri"/>
                <a:sym typeface="Calibri"/>
              </a:rPr>
              <a:t>.com</a:t>
            </a:r>
            <a:r>
              <a:rPr lang="en-US" sz="1800" b="0" i="0" u="none" strike="noStrike" cap="none">
                <a:solidFill>
                  <a:schemeClr val="dk1"/>
                </a:solidFill>
                <a:latin typeface="Calibri"/>
                <a:ea typeface="Calibri"/>
                <a:cs typeface="Calibri"/>
                <a:sym typeface="Calibri"/>
              </a:rPr>
              <a:t> (</a:t>
            </a:r>
            <a:r>
              <a:rPr lang="en-US" sz="1800" b="1" i="0" u="none" strike="noStrike" cap="none">
                <a:solidFill>
                  <a:schemeClr val="dk1"/>
                </a:solidFill>
                <a:latin typeface="Calibri"/>
                <a:ea typeface="Calibri"/>
                <a:cs typeface="Calibri"/>
                <a:sym typeface="Calibri"/>
              </a:rPr>
              <a:t>.com</a:t>
            </a:r>
            <a:r>
              <a:rPr lang="en-US" sz="1800" b="0" i="0" u="none" strike="noStrike" cap="none">
                <a:solidFill>
                  <a:schemeClr val="dk1"/>
                </a:solidFill>
                <a:latin typeface="Calibri"/>
                <a:ea typeface="Calibri"/>
                <a:cs typeface="Calibri"/>
                <a:sym typeface="Calibri"/>
              </a:rPr>
              <a:t>mercial -for most businesses)		</a:t>
            </a:r>
          </a:p>
          <a:p>
            <a:pPr marL="342900" marR="0" lvl="0" indent="-228600" algn="l" rtl="0">
              <a:lnSpc>
                <a:spcPct val="100000"/>
              </a:lnSpc>
              <a:spcBef>
                <a:spcPts val="440"/>
              </a:spcBef>
              <a:spcAft>
                <a:spcPts val="0"/>
              </a:spcAft>
              <a:buClr>
                <a:schemeClr val="accent1"/>
              </a:buClr>
              <a:buSzPct val="25000"/>
              <a:buFont typeface="Arial"/>
              <a:buNone/>
            </a:pPr>
            <a:r>
              <a:rPr lang="en-US" sz="1800" b="1" i="0" u="none" strike="noStrike" cap="none">
                <a:solidFill>
                  <a:schemeClr val="dk1"/>
                </a:solidFill>
                <a:latin typeface="Calibri"/>
                <a:ea typeface="Calibri"/>
                <a:cs typeface="Calibri"/>
                <a:sym typeface="Calibri"/>
              </a:rPr>
              <a:t>.net </a:t>
            </a:r>
            <a:r>
              <a:rPr lang="en-US" sz="1800" b="0" i="0" u="none" strike="noStrike" cap="none">
                <a:solidFill>
                  <a:schemeClr val="dk1"/>
                </a:solidFill>
                <a:latin typeface="Calibri"/>
                <a:ea typeface="Calibri"/>
                <a:cs typeface="Calibri"/>
                <a:sym typeface="Calibri"/>
              </a:rPr>
              <a:t>(.</a:t>
            </a:r>
            <a:r>
              <a:rPr lang="en-US" sz="1800" b="1" i="0" u="none" strike="noStrike" cap="none">
                <a:solidFill>
                  <a:schemeClr val="dk1"/>
                </a:solidFill>
                <a:latin typeface="Calibri"/>
                <a:ea typeface="Calibri"/>
                <a:cs typeface="Calibri"/>
                <a:sym typeface="Calibri"/>
              </a:rPr>
              <a:t>net</a:t>
            </a:r>
            <a:r>
              <a:rPr lang="en-US" sz="1800" b="0" i="0" u="none" strike="noStrike" cap="none">
                <a:solidFill>
                  <a:schemeClr val="dk1"/>
                </a:solidFill>
                <a:latin typeface="Calibri"/>
                <a:ea typeface="Calibri"/>
                <a:cs typeface="Calibri"/>
                <a:sym typeface="Calibri"/>
              </a:rPr>
              <a:t>work)</a:t>
            </a:r>
          </a:p>
          <a:p>
            <a:pPr marL="342900" marR="0" lvl="0" indent="-228600" algn="l" rtl="0">
              <a:lnSpc>
                <a:spcPct val="100000"/>
              </a:lnSpc>
              <a:spcBef>
                <a:spcPts val="440"/>
              </a:spcBef>
              <a:spcAft>
                <a:spcPts val="0"/>
              </a:spcAft>
              <a:buClr>
                <a:schemeClr val="accent1"/>
              </a:buClr>
              <a:buSzPct val="25000"/>
              <a:buFont typeface="Arial"/>
              <a:buNone/>
            </a:pPr>
            <a:r>
              <a:rPr lang="en-US" sz="1800" b="1" i="0" u="none" strike="noStrike" cap="none">
                <a:solidFill>
                  <a:schemeClr val="dk1"/>
                </a:solidFill>
                <a:latin typeface="Calibri"/>
                <a:ea typeface="Calibri"/>
                <a:cs typeface="Calibri"/>
                <a:sym typeface="Calibri"/>
              </a:rPr>
              <a:t>.edu </a:t>
            </a:r>
            <a:r>
              <a:rPr lang="en-US" sz="1800" b="0" i="0" u="none" strike="noStrike" cap="none">
                <a:solidFill>
                  <a:schemeClr val="dk1"/>
                </a:solidFill>
                <a:latin typeface="Calibri"/>
                <a:ea typeface="Calibri"/>
                <a:cs typeface="Calibri"/>
                <a:sym typeface="Calibri"/>
              </a:rPr>
              <a:t>(for education)		</a:t>
            </a:r>
          </a:p>
          <a:p>
            <a:pPr marL="342900" marR="0" lvl="0" indent="-228600" algn="l" rtl="0">
              <a:lnSpc>
                <a:spcPct val="100000"/>
              </a:lnSpc>
              <a:spcBef>
                <a:spcPts val="440"/>
              </a:spcBef>
              <a:spcAft>
                <a:spcPts val="0"/>
              </a:spcAft>
              <a:buClr>
                <a:schemeClr val="accent1"/>
              </a:buClr>
              <a:buSzPct val="25000"/>
              <a:buFont typeface="Arial"/>
              <a:buNone/>
            </a:pPr>
            <a:r>
              <a:rPr lang="en-US" sz="1800" b="1" i="0" u="none" strike="noStrike" cap="none">
                <a:solidFill>
                  <a:schemeClr val="dk1"/>
                </a:solidFill>
                <a:latin typeface="Calibri"/>
                <a:ea typeface="Calibri"/>
                <a:cs typeface="Calibri"/>
                <a:sym typeface="Calibri"/>
              </a:rPr>
              <a:t>.org</a:t>
            </a:r>
            <a:r>
              <a:rPr lang="en-US" sz="1800" b="0" i="0" u="none" strike="noStrike" cap="none">
                <a:solidFill>
                  <a:schemeClr val="dk1"/>
                </a:solidFill>
                <a:latin typeface="Calibri"/>
                <a:ea typeface="Calibri"/>
                <a:cs typeface="Calibri"/>
                <a:sym typeface="Calibri"/>
              </a:rPr>
              <a:t> (for non-profit organizations)</a:t>
            </a:r>
          </a:p>
        </p:txBody>
      </p:sp>
      <p:pic>
        <p:nvPicPr>
          <p:cNvPr id="314" name="Shape 314"/>
          <p:cNvPicPr preferRelativeResize="0"/>
          <p:nvPr/>
        </p:nvPicPr>
        <p:blipFill rotWithShape="1">
          <a:blip r:embed="rId3">
            <a:alphaModFix/>
          </a:blip>
          <a:srcRect/>
          <a:stretch/>
        </p:blipFill>
        <p:spPr>
          <a:xfrm>
            <a:off x="4864925" y="424550"/>
            <a:ext cx="1323749" cy="1065099"/>
          </a:xfrm>
          <a:prstGeom prst="rect">
            <a:avLst/>
          </a:prstGeom>
          <a:noFill/>
          <a:ln>
            <a:noFill/>
          </a:ln>
        </p:spPr>
      </p:pic>
      <p:pic>
        <p:nvPicPr>
          <p:cNvPr id="315" name="Shape 315"/>
          <p:cNvPicPr preferRelativeResize="0"/>
          <p:nvPr/>
        </p:nvPicPr>
        <p:blipFill rotWithShape="1">
          <a:blip r:embed="rId4">
            <a:alphaModFix/>
          </a:blip>
          <a:srcRect/>
          <a:stretch/>
        </p:blipFill>
        <p:spPr>
          <a:xfrm>
            <a:off x="813337" y="1595150"/>
            <a:ext cx="5802775" cy="3546149"/>
          </a:xfrm>
          <a:prstGeom prst="rect">
            <a:avLst/>
          </a:prstGeom>
          <a:noFill/>
          <a:ln w="9525" cap="flat" cmpd="sng">
            <a:solidFill>
              <a:srgbClr val="000000"/>
            </a:solidFill>
            <a:prstDash val="solid"/>
            <a:round/>
            <a:headEnd type="none" w="med" len="med"/>
            <a:tailEnd type="none" w="med" len="med"/>
          </a:ln>
        </p:spPr>
      </p:pic>
      <p:sp>
        <p:nvSpPr>
          <p:cNvPr id="316" name="Shape 316"/>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lang="en-US" sz="1400" b="0" i="0" u="none" strike="noStrike" cap="none">
              <a:solidFill>
                <a:srgbClr val="000000"/>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idx="4294967295"/>
          </p:nvPr>
        </p:nvSpPr>
        <p:spPr>
          <a:xfrm>
            <a:off x="457200" y="458987"/>
            <a:ext cx="7619999"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4600" b="0" i="0" u="none" strike="noStrike" cap="none">
                <a:solidFill>
                  <a:schemeClr val="dk2"/>
                </a:solidFill>
                <a:latin typeface="Cambria"/>
                <a:ea typeface="Cambria"/>
                <a:cs typeface="Cambria"/>
                <a:sym typeface="Cambria"/>
              </a:rPr>
              <a:t>Opening Up the Digital World</a:t>
            </a:r>
          </a:p>
        </p:txBody>
      </p:sp>
      <p:sp>
        <p:nvSpPr>
          <p:cNvPr id="322" name="Shape 322"/>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lang="en-US" sz="1400" b="0" i="0" u="none" strike="noStrike" cap="none">
              <a:solidFill>
                <a:srgbClr val="000000"/>
              </a:solidFill>
              <a:latin typeface="Arial"/>
              <a:ea typeface="Arial"/>
              <a:cs typeface="Arial"/>
              <a:sym typeface="Arial"/>
            </a:endParaRPr>
          </a:p>
        </p:txBody>
      </p:sp>
      <p:pic>
        <p:nvPicPr>
          <p:cNvPr id="323" name="Shape 323"/>
          <p:cNvPicPr preferRelativeResize="0"/>
          <p:nvPr/>
        </p:nvPicPr>
        <p:blipFill rotWithShape="1">
          <a:blip r:embed="rId3">
            <a:alphaModFix/>
          </a:blip>
          <a:srcRect/>
          <a:stretch/>
        </p:blipFill>
        <p:spPr>
          <a:xfrm>
            <a:off x="403125" y="1981825"/>
            <a:ext cx="2454199" cy="1227099"/>
          </a:xfrm>
          <a:prstGeom prst="rect">
            <a:avLst/>
          </a:prstGeom>
          <a:noFill/>
          <a:ln>
            <a:noFill/>
          </a:ln>
        </p:spPr>
      </p:pic>
      <p:pic>
        <p:nvPicPr>
          <p:cNvPr id="324" name="Shape 324"/>
          <p:cNvPicPr preferRelativeResize="0"/>
          <p:nvPr/>
        </p:nvPicPr>
        <p:blipFill rotWithShape="1">
          <a:blip r:embed="rId4">
            <a:alphaModFix/>
          </a:blip>
          <a:srcRect/>
          <a:stretch/>
        </p:blipFill>
        <p:spPr>
          <a:xfrm>
            <a:off x="1856400" y="4073267"/>
            <a:ext cx="763000" cy="282175"/>
          </a:xfrm>
          <a:prstGeom prst="rect">
            <a:avLst/>
          </a:prstGeom>
          <a:noFill/>
          <a:ln>
            <a:noFill/>
          </a:ln>
        </p:spPr>
      </p:pic>
      <p:sp>
        <p:nvSpPr>
          <p:cNvPr id="325" name="Shape 325"/>
          <p:cNvSpPr txBox="1"/>
          <p:nvPr/>
        </p:nvSpPr>
        <p:spPr>
          <a:xfrm>
            <a:off x="3091050" y="1651000"/>
            <a:ext cx="3181200" cy="1459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A6175"/>
              </a:buClr>
              <a:buSzPct val="25000"/>
              <a:buFont typeface="Arial"/>
              <a:buNone/>
            </a:pPr>
            <a:r>
              <a:rPr lang="en-US" sz="3000" b="1" i="0" u="none" strike="noStrike" cap="none">
                <a:solidFill>
                  <a:srgbClr val="0A6175"/>
                </a:solidFill>
                <a:latin typeface="Arial"/>
                <a:ea typeface="Arial"/>
                <a:cs typeface="Arial"/>
                <a:sym typeface="Arial"/>
              </a:rPr>
              <a:t>  </a:t>
            </a:r>
            <a:r>
              <a:rPr lang="en-US" sz="3600" b="1" i="0" u="none" strike="noStrike" cap="none">
                <a:solidFill>
                  <a:srgbClr val="7F6000"/>
                </a:solidFill>
                <a:latin typeface="Cambria"/>
                <a:ea typeface="Cambria"/>
                <a:cs typeface="Cambria"/>
                <a:sym typeface="Cambria"/>
              </a:rPr>
              <a:t>shopping</a:t>
            </a:r>
          </a:p>
        </p:txBody>
      </p:sp>
      <p:sp>
        <p:nvSpPr>
          <p:cNvPr id="326" name="Shape 326"/>
          <p:cNvSpPr txBox="1"/>
          <p:nvPr/>
        </p:nvSpPr>
        <p:spPr>
          <a:xfrm>
            <a:off x="5280150" y="2298100"/>
            <a:ext cx="3181200" cy="16491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9900"/>
              </a:buClr>
              <a:buSzPct val="25000"/>
              <a:buFont typeface="Georgia"/>
              <a:buNone/>
            </a:pPr>
            <a:r>
              <a:rPr lang="en-US" sz="3600" b="1" i="0" u="none" strike="noStrike" cap="none">
                <a:solidFill>
                  <a:srgbClr val="FF9900"/>
                </a:solidFill>
                <a:latin typeface="Georgia"/>
                <a:ea typeface="Georgia"/>
                <a:cs typeface="Georgia"/>
                <a:sym typeface="Georgia"/>
              </a:rPr>
              <a:t>information</a:t>
            </a:r>
          </a:p>
        </p:txBody>
      </p:sp>
      <p:sp>
        <p:nvSpPr>
          <p:cNvPr id="327" name="Shape 327"/>
          <p:cNvSpPr txBox="1"/>
          <p:nvPr/>
        </p:nvSpPr>
        <p:spPr>
          <a:xfrm>
            <a:off x="5069075" y="4300050"/>
            <a:ext cx="2964900" cy="617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6AA84F"/>
              </a:buClr>
              <a:buSzPct val="25000"/>
              <a:buFont typeface="Georgia"/>
              <a:buNone/>
            </a:pPr>
            <a:r>
              <a:rPr lang="en-US" sz="3600" b="1" i="0" u="none" strike="noStrike" cap="none">
                <a:solidFill>
                  <a:srgbClr val="6AA84F"/>
                </a:solidFill>
                <a:latin typeface="Georgia"/>
                <a:ea typeface="Georgia"/>
                <a:cs typeface="Georgia"/>
                <a:sym typeface="Georgia"/>
              </a:rPr>
              <a:t>banking</a:t>
            </a:r>
          </a:p>
        </p:txBody>
      </p:sp>
      <p:pic>
        <p:nvPicPr>
          <p:cNvPr id="328" name="Shape 328"/>
          <p:cNvPicPr preferRelativeResize="0"/>
          <p:nvPr/>
        </p:nvPicPr>
        <p:blipFill rotWithShape="1">
          <a:blip r:embed="rId5">
            <a:alphaModFix/>
          </a:blip>
          <a:srcRect/>
          <a:stretch/>
        </p:blipFill>
        <p:spPr>
          <a:xfrm>
            <a:off x="3476725" y="2235000"/>
            <a:ext cx="1420800" cy="1420800"/>
          </a:xfrm>
          <a:prstGeom prst="rect">
            <a:avLst/>
          </a:prstGeom>
          <a:noFill/>
          <a:ln>
            <a:noFill/>
          </a:ln>
        </p:spPr>
      </p:pic>
      <p:pic>
        <p:nvPicPr>
          <p:cNvPr id="329" name="Shape 329"/>
          <p:cNvPicPr preferRelativeResize="0"/>
          <p:nvPr/>
        </p:nvPicPr>
        <p:blipFill rotWithShape="1">
          <a:blip r:embed="rId6">
            <a:alphaModFix/>
          </a:blip>
          <a:srcRect/>
          <a:stretch/>
        </p:blipFill>
        <p:spPr>
          <a:xfrm>
            <a:off x="538287" y="4211273"/>
            <a:ext cx="1124810" cy="396299"/>
          </a:xfrm>
          <a:prstGeom prst="rect">
            <a:avLst/>
          </a:prstGeom>
          <a:noFill/>
          <a:ln>
            <a:noFill/>
          </a:ln>
        </p:spPr>
      </p:pic>
      <p:pic>
        <p:nvPicPr>
          <p:cNvPr id="330" name="Shape 330"/>
          <p:cNvPicPr preferRelativeResize="0"/>
          <p:nvPr/>
        </p:nvPicPr>
        <p:blipFill rotWithShape="1">
          <a:blip r:embed="rId7">
            <a:alphaModFix/>
          </a:blip>
          <a:srcRect/>
          <a:stretch/>
        </p:blipFill>
        <p:spPr>
          <a:xfrm>
            <a:off x="6693975" y="4917450"/>
            <a:ext cx="1284099" cy="1284099"/>
          </a:xfrm>
          <a:prstGeom prst="rect">
            <a:avLst/>
          </a:prstGeom>
          <a:noFill/>
          <a:ln>
            <a:noFill/>
          </a:ln>
        </p:spPr>
      </p:pic>
      <p:pic>
        <p:nvPicPr>
          <p:cNvPr id="331" name="Shape 331"/>
          <p:cNvPicPr preferRelativeResize="0"/>
          <p:nvPr/>
        </p:nvPicPr>
        <p:blipFill rotWithShape="1">
          <a:blip r:embed="rId8">
            <a:alphaModFix/>
          </a:blip>
          <a:srcRect/>
          <a:stretch/>
        </p:blipFill>
        <p:spPr>
          <a:xfrm>
            <a:off x="6095075" y="2966599"/>
            <a:ext cx="1284099" cy="1284099"/>
          </a:xfrm>
          <a:prstGeom prst="rect">
            <a:avLst/>
          </a:prstGeom>
          <a:noFill/>
          <a:ln>
            <a:noFill/>
          </a:ln>
        </p:spPr>
      </p:pic>
      <p:pic>
        <p:nvPicPr>
          <p:cNvPr id="332" name="Shape 332"/>
          <p:cNvPicPr preferRelativeResize="0"/>
          <p:nvPr/>
        </p:nvPicPr>
        <p:blipFill rotWithShape="1">
          <a:blip r:embed="rId9">
            <a:alphaModFix/>
          </a:blip>
          <a:srcRect l="9841" t="13753" r="3299" b="12580"/>
          <a:stretch/>
        </p:blipFill>
        <p:spPr>
          <a:xfrm>
            <a:off x="2738925" y="5138050"/>
            <a:ext cx="2018649" cy="1284099"/>
          </a:xfrm>
          <a:prstGeom prst="rect">
            <a:avLst/>
          </a:prstGeom>
          <a:noFill/>
          <a:ln>
            <a:noFill/>
          </a:ln>
        </p:spPr>
      </p:pic>
      <p:sp>
        <p:nvSpPr>
          <p:cNvPr id="333" name="Shape 333"/>
          <p:cNvSpPr txBox="1"/>
          <p:nvPr/>
        </p:nvSpPr>
        <p:spPr>
          <a:xfrm>
            <a:off x="1932625" y="4631250"/>
            <a:ext cx="2964900" cy="766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351C75"/>
              </a:buClr>
              <a:buSzPct val="25000"/>
              <a:buFont typeface="Georgia"/>
              <a:buNone/>
            </a:pPr>
            <a:r>
              <a:rPr lang="en-US" sz="3600" b="1" i="0" u="none" strike="noStrike" cap="none">
                <a:solidFill>
                  <a:srgbClr val="351C75"/>
                </a:solidFill>
                <a:latin typeface="Georgia"/>
                <a:ea typeface="Georgia"/>
                <a:cs typeface="Georgia"/>
                <a:sym typeface="Georgia"/>
              </a:rPr>
              <a:t>education</a:t>
            </a:r>
          </a:p>
        </p:txBody>
      </p:sp>
      <p:sp>
        <p:nvSpPr>
          <p:cNvPr id="334" name="Shape 334"/>
          <p:cNvSpPr txBox="1"/>
          <p:nvPr/>
        </p:nvSpPr>
        <p:spPr>
          <a:xfrm>
            <a:off x="340050" y="3036300"/>
            <a:ext cx="3751199" cy="1459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3000" b="1" i="0" u="none" strike="noStrike" cap="none">
              <a:solidFill>
                <a:srgbClr val="5B0F00"/>
              </a:solidFill>
              <a:latin typeface="Arial"/>
              <a:ea typeface="Arial"/>
              <a:cs typeface="Arial"/>
              <a:sym typeface="Arial"/>
            </a:endParaRPr>
          </a:p>
          <a:p>
            <a:pPr marL="0" marR="0" lvl="0" indent="0" algn="l" rtl="0">
              <a:lnSpc>
                <a:spcPct val="100000"/>
              </a:lnSpc>
              <a:spcBef>
                <a:spcPts val="0"/>
              </a:spcBef>
              <a:spcAft>
                <a:spcPts val="0"/>
              </a:spcAft>
              <a:buClr>
                <a:srgbClr val="A61C00"/>
              </a:buClr>
              <a:buSzPct val="25000"/>
              <a:buFont typeface="Georgia"/>
              <a:buNone/>
            </a:pPr>
            <a:r>
              <a:rPr lang="en-US" sz="3600" b="1" i="0" u="none" strike="noStrike" cap="none">
                <a:solidFill>
                  <a:srgbClr val="A61C00"/>
                </a:solidFill>
                <a:latin typeface="Georgia"/>
                <a:ea typeface="Georgia"/>
                <a:cs typeface="Georgia"/>
                <a:sym typeface="Georgia"/>
              </a:rPr>
              <a:t>entertainment</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idx="4294967295"/>
          </p:nvPr>
        </p:nvSpPr>
        <p:spPr>
          <a:xfrm>
            <a:off x="610400" y="-11"/>
            <a:ext cx="7619999"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Staying Safe Online</a:t>
            </a:r>
          </a:p>
        </p:txBody>
      </p:sp>
      <p:sp>
        <p:nvSpPr>
          <p:cNvPr id="340" name="Shape 340"/>
          <p:cNvSpPr txBox="1">
            <a:spLocks noGrp="1"/>
          </p:cNvSpPr>
          <p:nvPr>
            <p:ph type="body" idx="4294967295"/>
          </p:nvPr>
        </p:nvSpPr>
        <p:spPr>
          <a:xfrm>
            <a:off x="762000" y="955250"/>
            <a:ext cx="3657600" cy="5248200"/>
          </a:xfrm>
          <a:prstGeom prst="rect">
            <a:avLst/>
          </a:prstGeom>
          <a:noFill/>
          <a:ln>
            <a:noFill/>
          </a:ln>
        </p:spPr>
        <p:txBody>
          <a:bodyPr lIns="91425" tIns="91425" rIns="91425" bIns="91425" anchor="t" anchorCtr="0">
            <a:noAutofit/>
          </a:bodyPr>
          <a:lstStyle/>
          <a:p>
            <a:pPr marL="342900" marR="0" lvl="0" indent="-88900" algn="ctr" rtl="0">
              <a:lnSpc>
                <a:spcPct val="100000"/>
              </a:lnSpc>
              <a:spcBef>
                <a:spcPts val="0"/>
              </a:spcBef>
              <a:spcAft>
                <a:spcPts val="0"/>
              </a:spcAft>
              <a:buClr>
                <a:schemeClr val="accent1"/>
              </a:buClr>
              <a:buSzPct val="25000"/>
              <a:buFont typeface="Arial"/>
              <a:buNone/>
            </a:pPr>
            <a:r>
              <a:rPr lang="en-US" sz="2400" b="0" i="1" u="none" strike="noStrike" cap="none">
                <a:solidFill>
                  <a:srgbClr val="990000"/>
                </a:solidFill>
                <a:latin typeface="Calibri"/>
                <a:ea typeface="Calibri"/>
                <a:cs typeface="Calibri"/>
                <a:sym typeface="Calibri"/>
              </a:rPr>
              <a:t>Protect Your Family from Online Identity Theft*</a:t>
            </a:r>
          </a:p>
          <a:p>
            <a:pPr marL="0" marR="0" lvl="0" indent="0" algn="ctr" rtl="0">
              <a:lnSpc>
                <a:spcPct val="100000"/>
              </a:lnSpc>
              <a:spcBef>
                <a:spcPts val="0"/>
              </a:spcBef>
              <a:spcAft>
                <a:spcPts val="0"/>
              </a:spcAft>
              <a:buClr>
                <a:schemeClr val="accent1"/>
              </a:buClr>
              <a:buSzPct val="250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Arial"/>
              <a:buNone/>
            </a:pPr>
            <a:r>
              <a:rPr lang="en-US" sz="1400" b="0" i="0" u="none" strike="noStrike" cap="none">
                <a:solidFill>
                  <a:srgbClr val="000000"/>
                </a:solidFill>
                <a:latin typeface="Arial"/>
                <a:ea typeface="Arial"/>
                <a:cs typeface="Arial"/>
                <a:sym typeface="Arial"/>
              </a:rPr>
              <a:t>*Someone uses your personal information without your knowledge to commit fraud or theft. </a:t>
            </a:r>
          </a:p>
          <a:p>
            <a:pPr marL="0" marR="0" lvl="0" indent="0" algn="ctr" rtl="0">
              <a:lnSpc>
                <a:spcPct val="100000"/>
              </a:lnSpc>
              <a:spcBef>
                <a:spcPts val="0"/>
              </a:spcBef>
              <a:spcAft>
                <a:spcPts val="0"/>
              </a:spcAft>
              <a:buClr>
                <a:schemeClr val="accent1"/>
              </a:buClr>
              <a:buSzPct val="25000"/>
              <a:buFont typeface="Arial"/>
              <a:buNone/>
            </a:pPr>
            <a:endParaRPr sz="1800" b="1" i="0" u="none" strike="noStrike" cap="none">
              <a:solidFill>
                <a:schemeClr val="dk1"/>
              </a:solidFill>
              <a:latin typeface="Calibri"/>
              <a:ea typeface="Calibri"/>
              <a:cs typeface="Calibri"/>
              <a:sym typeface="Calibri"/>
            </a:endParaRPr>
          </a:p>
        </p:txBody>
      </p:sp>
      <p:sp>
        <p:nvSpPr>
          <p:cNvPr id="341" name="Shape 341"/>
          <p:cNvSpPr txBox="1">
            <a:spLocks noGrp="1"/>
          </p:cNvSpPr>
          <p:nvPr>
            <p:ph type="body" idx="4294967295"/>
          </p:nvPr>
        </p:nvSpPr>
        <p:spPr>
          <a:xfrm>
            <a:off x="4419600" y="1058574"/>
            <a:ext cx="3657600" cy="52046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Arial"/>
              <a:buNone/>
            </a:pPr>
            <a:r>
              <a:rPr lang="en-US" sz="2400" b="0" i="1" u="none" strike="noStrike" cap="none">
                <a:solidFill>
                  <a:srgbClr val="990000"/>
                </a:solidFill>
                <a:latin typeface="Calibri"/>
                <a:ea typeface="Calibri"/>
                <a:cs typeface="Calibri"/>
                <a:sym typeface="Calibri"/>
              </a:rPr>
              <a:t>Prevention Tips:</a:t>
            </a:r>
          </a:p>
          <a:p>
            <a:pPr marL="457200" marR="0" lvl="0" indent="-342900" algn="l" rtl="0">
              <a:lnSpc>
                <a:spcPct val="90000"/>
              </a:lnSpc>
              <a:spcBef>
                <a:spcPts val="440"/>
              </a:spcBef>
              <a:spcAft>
                <a:spcPts val="0"/>
              </a:spcAft>
              <a:buClr>
                <a:schemeClr val="accent1"/>
              </a:buClr>
              <a:buSzPct val="100000"/>
              <a:buFont typeface="Arial"/>
              <a:buChar char="•"/>
            </a:pPr>
            <a:r>
              <a:rPr lang="en-US" sz="1800" b="0" i="0" u="none" strike="noStrike" cap="none">
                <a:solidFill>
                  <a:srgbClr val="000000"/>
                </a:solidFill>
                <a:latin typeface="Calibri"/>
                <a:ea typeface="Calibri"/>
                <a:cs typeface="Calibri"/>
                <a:sym typeface="Calibri"/>
              </a:rPr>
              <a:t>Create strong passwords and use different passwords for different sites - keep them private.</a:t>
            </a:r>
          </a:p>
          <a:p>
            <a:pPr marL="457200" marR="0" lvl="0" indent="-342900" algn="l" rtl="0">
              <a:lnSpc>
                <a:spcPct val="90000"/>
              </a:lnSpc>
              <a:spcBef>
                <a:spcPts val="440"/>
              </a:spcBef>
              <a:spcAft>
                <a:spcPts val="0"/>
              </a:spcAft>
              <a:buClr>
                <a:schemeClr val="accent1"/>
              </a:buClr>
              <a:buSzPct val="100000"/>
              <a:buFont typeface="Calibri"/>
              <a:buChar char="•"/>
            </a:pPr>
            <a:r>
              <a:rPr lang="en-US" sz="1800" b="0" i="0" u="none" strike="noStrike" cap="none">
                <a:solidFill>
                  <a:srgbClr val="000000"/>
                </a:solidFill>
                <a:highlight>
                  <a:srgbClr val="FFFFFF"/>
                </a:highlight>
                <a:latin typeface="Calibri"/>
                <a:ea typeface="Calibri"/>
                <a:cs typeface="Calibri"/>
                <a:sym typeface="Calibri"/>
              </a:rPr>
              <a:t>When creating passwords, don't use information that could be easily linked to you (like your birth date, Social Security number, phone number, or the names of pets or hobbies).</a:t>
            </a:r>
          </a:p>
          <a:p>
            <a:pPr marL="457200" marR="0" lvl="0" indent="-342900" algn="l" rtl="0">
              <a:lnSpc>
                <a:spcPct val="90000"/>
              </a:lnSpc>
              <a:spcBef>
                <a:spcPts val="440"/>
              </a:spcBef>
              <a:spcAft>
                <a:spcPts val="0"/>
              </a:spcAft>
              <a:buClr>
                <a:schemeClr val="accent1"/>
              </a:buClr>
              <a:buSzPct val="100000"/>
              <a:buFont typeface="Calibri"/>
              <a:buChar char="•"/>
            </a:pPr>
            <a:r>
              <a:rPr lang="en-US" sz="1800" b="0" i="0" u="none" strike="noStrike" cap="none">
                <a:solidFill>
                  <a:srgbClr val="000000"/>
                </a:solidFill>
                <a:highlight>
                  <a:srgbClr val="FFFFFF"/>
                </a:highlight>
                <a:latin typeface="Calibri"/>
                <a:ea typeface="Calibri"/>
                <a:cs typeface="Calibri"/>
                <a:sym typeface="Calibri"/>
              </a:rPr>
              <a:t>Don't reply to e-mail or pop-up messages that requests you update or provide personal information. </a:t>
            </a:r>
          </a:p>
          <a:p>
            <a:pPr marL="457200" marR="0" lvl="0" indent="-342900" algn="l" rtl="0">
              <a:lnSpc>
                <a:spcPct val="90000"/>
              </a:lnSpc>
              <a:spcBef>
                <a:spcPts val="440"/>
              </a:spcBef>
              <a:spcAft>
                <a:spcPts val="0"/>
              </a:spcAft>
              <a:buClr>
                <a:schemeClr val="accent1"/>
              </a:buClr>
              <a:buSzPct val="100000"/>
              <a:buFont typeface="Calibri"/>
              <a:buChar char="•"/>
            </a:pPr>
            <a:r>
              <a:rPr lang="en-US" sz="1800" b="0" i="0" u="none" strike="noStrike" cap="none">
                <a:solidFill>
                  <a:srgbClr val="000000"/>
                </a:solidFill>
                <a:highlight>
                  <a:srgbClr val="FFFFFF"/>
                </a:highlight>
                <a:latin typeface="Calibri"/>
                <a:ea typeface="Calibri"/>
                <a:cs typeface="Calibri"/>
                <a:sym typeface="Calibri"/>
              </a:rPr>
              <a:t>Remind your children not to give private information online.</a:t>
            </a:r>
          </a:p>
          <a:p>
            <a:pPr marL="0" marR="0" lvl="0" indent="0" algn="l" rtl="0">
              <a:lnSpc>
                <a:spcPct val="90000"/>
              </a:lnSpc>
              <a:spcBef>
                <a:spcPts val="440"/>
              </a:spcBef>
              <a:spcAft>
                <a:spcPts val="0"/>
              </a:spcAft>
              <a:buClr>
                <a:schemeClr val="accent1"/>
              </a:buClr>
              <a:buSzPct val="25000"/>
              <a:buFont typeface="Arial"/>
              <a:buNone/>
            </a:pPr>
            <a:endParaRPr sz="18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90000"/>
              </a:lnSpc>
              <a:spcBef>
                <a:spcPts val="440"/>
              </a:spcBef>
              <a:spcAft>
                <a:spcPts val="0"/>
              </a:spcAft>
              <a:buClr>
                <a:schemeClr val="accent1"/>
              </a:buClr>
              <a:buSzPct val="250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90000"/>
              </a:lnSpc>
              <a:spcBef>
                <a:spcPts val="440"/>
              </a:spcBef>
              <a:spcAft>
                <a:spcPts val="0"/>
              </a:spcAft>
              <a:buClr>
                <a:schemeClr val="accent1"/>
              </a:buClr>
              <a:buSzPct val="25000"/>
              <a:buFont typeface="Arial"/>
              <a:buNone/>
            </a:pPr>
            <a:endParaRPr sz="1800" b="0" i="0" u="none" strike="noStrike" cap="none">
              <a:solidFill>
                <a:srgbClr val="000000"/>
              </a:solidFill>
              <a:latin typeface="Calibri"/>
              <a:ea typeface="Calibri"/>
              <a:cs typeface="Calibri"/>
              <a:sym typeface="Calibri"/>
            </a:endParaRPr>
          </a:p>
        </p:txBody>
      </p:sp>
      <p:pic>
        <p:nvPicPr>
          <p:cNvPr id="342" name="Shape 342"/>
          <p:cNvPicPr preferRelativeResize="0"/>
          <p:nvPr/>
        </p:nvPicPr>
        <p:blipFill rotWithShape="1">
          <a:blip r:embed="rId3">
            <a:alphaModFix/>
          </a:blip>
          <a:srcRect/>
          <a:stretch/>
        </p:blipFill>
        <p:spPr>
          <a:xfrm>
            <a:off x="965608" y="2018649"/>
            <a:ext cx="3250375" cy="2604424"/>
          </a:xfrm>
          <a:prstGeom prst="rect">
            <a:avLst/>
          </a:prstGeom>
          <a:noFill/>
          <a:ln>
            <a:noFill/>
          </a:ln>
        </p:spPr>
      </p:pic>
      <p:sp>
        <p:nvSpPr>
          <p:cNvPr id="343" name="Shape 343"/>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lang="en-US"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idx="4294967295"/>
          </p:nvPr>
        </p:nvSpPr>
        <p:spPr>
          <a:xfrm>
            <a:off x="457200" y="274637"/>
            <a:ext cx="7619999"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2"/>
              </a:buClr>
              <a:buSzPct val="25000"/>
              <a:buFont typeface="Cambria"/>
              <a:buNone/>
            </a:pPr>
            <a:r>
              <a:rPr lang="en-US" sz="4600" b="0" i="0" u="none" strike="noStrike" cap="none">
                <a:solidFill>
                  <a:schemeClr val="dk2"/>
                </a:solidFill>
                <a:latin typeface="Cambria"/>
                <a:ea typeface="Cambria"/>
                <a:cs typeface="Cambria"/>
                <a:sym typeface="Cambria"/>
              </a:rPr>
              <a:t>Safe Online Shopping</a:t>
            </a:r>
          </a:p>
        </p:txBody>
      </p:sp>
      <p:sp>
        <p:nvSpPr>
          <p:cNvPr id="349" name="Shape 349"/>
          <p:cNvSpPr txBox="1">
            <a:spLocks noGrp="1"/>
          </p:cNvSpPr>
          <p:nvPr>
            <p:ph type="body" idx="4294967295"/>
          </p:nvPr>
        </p:nvSpPr>
        <p:spPr>
          <a:xfrm>
            <a:off x="457200" y="1310924"/>
            <a:ext cx="3657600" cy="5024400"/>
          </a:xfrm>
          <a:prstGeom prst="rect">
            <a:avLst/>
          </a:prstGeom>
          <a:noFill/>
          <a:ln>
            <a:noFill/>
          </a:ln>
        </p:spPr>
        <p:txBody>
          <a:bodyPr lIns="91425" tIns="91425" rIns="91425" bIns="91425" anchor="t" anchorCtr="0">
            <a:noAutofit/>
          </a:bodyPr>
          <a:lstStyle/>
          <a:p>
            <a:pPr marL="342900" marR="0" lvl="0" indent="114300" algn="l" rtl="0">
              <a:lnSpc>
                <a:spcPct val="100000"/>
              </a:lnSpc>
              <a:spcBef>
                <a:spcPts val="0"/>
              </a:spcBef>
              <a:spcAft>
                <a:spcPts val="0"/>
              </a:spcAft>
              <a:buClr>
                <a:schemeClr val="accent1"/>
              </a:buClr>
              <a:buSzPct val="122221"/>
              <a:buFont typeface="Arial"/>
              <a:buChar char="•"/>
            </a:pPr>
            <a:r>
              <a:rPr lang="en-US" sz="1800" b="0" i="0" u="none" strike="noStrike" cap="none">
                <a:solidFill>
                  <a:srgbClr val="000000"/>
                </a:solidFill>
                <a:latin typeface="Calibri"/>
                <a:ea typeface="Calibri"/>
                <a:cs typeface="Calibri"/>
                <a:sym typeface="Calibri"/>
              </a:rPr>
              <a:t>Type web addresses carefully and only use secure, known sites to shop.</a:t>
            </a:r>
          </a:p>
          <a:p>
            <a:pPr marL="640080" marR="0" lvl="1" indent="414019" algn="l" rtl="0">
              <a:lnSpc>
                <a:spcPct val="100000"/>
              </a:lnSpc>
              <a:spcBef>
                <a:spcPts val="440"/>
              </a:spcBef>
              <a:spcAft>
                <a:spcPts val="0"/>
              </a:spcAft>
              <a:buClr>
                <a:schemeClr val="accent2"/>
              </a:buClr>
              <a:buSzPct val="100000"/>
              <a:buFont typeface="Arial"/>
              <a:buChar char="•"/>
            </a:pPr>
            <a:r>
              <a:rPr lang="en-US" sz="1800" b="0" i="0" u="none" strike="noStrike" cap="none">
                <a:solidFill>
                  <a:schemeClr val="dk1"/>
                </a:solidFill>
                <a:latin typeface="Calibri"/>
                <a:ea typeface="Calibri"/>
                <a:cs typeface="Calibri"/>
                <a:sym typeface="Calibri"/>
              </a:rPr>
              <a:t>http</a:t>
            </a:r>
            <a:r>
              <a:rPr lang="en-US" sz="1800" b="0" i="1" u="sng" strike="noStrike" cap="none">
                <a:solidFill>
                  <a:srgbClr val="990000"/>
                </a:solidFill>
                <a:latin typeface="Calibri"/>
                <a:ea typeface="Calibri"/>
                <a:cs typeface="Calibri"/>
                <a:sym typeface="Calibri"/>
              </a:rPr>
              <a:t>s</a:t>
            </a:r>
            <a:r>
              <a:rPr lang="en-US" sz="1800" b="0" i="0" u="none" strike="noStrike" cap="none">
                <a:solidFill>
                  <a:schemeClr val="dk1"/>
                </a:solidFill>
                <a:latin typeface="Calibri"/>
                <a:ea typeface="Calibri"/>
                <a:cs typeface="Calibri"/>
                <a:sym typeface="Calibri"/>
              </a:rPr>
              <a:t> : the “s” means a secure site.</a:t>
            </a:r>
          </a:p>
          <a:p>
            <a:pPr marL="457200" marR="0" lvl="0" indent="0" algn="l" rtl="0">
              <a:lnSpc>
                <a:spcPct val="100000"/>
              </a:lnSpc>
              <a:spcBef>
                <a:spcPts val="440"/>
              </a:spcBef>
              <a:spcAft>
                <a:spcPts val="0"/>
              </a:spcAft>
              <a:buClr>
                <a:schemeClr val="accent1"/>
              </a:buClr>
              <a:buSzPct val="25000"/>
              <a:buFont typeface="Arial"/>
              <a:buNone/>
            </a:pPr>
            <a:endParaRPr sz="1800" b="0" i="0" u="none" strike="noStrike" cap="none">
              <a:solidFill>
                <a:schemeClr val="dk1"/>
              </a:solidFill>
              <a:latin typeface="Calibri"/>
              <a:ea typeface="Calibri"/>
              <a:cs typeface="Calibri"/>
              <a:sym typeface="Calibri"/>
            </a:endParaRPr>
          </a:p>
          <a:p>
            <a:pPr marL="457200" marR="0" lvl="0" indent="0" algn="l" rtl="0">
              <a:lnSpc>
                <a:spcPct val="100000"/>
              </a:lnSpc>
              <a:spcBef>
                <a:spcPts val="440"/>
              </a:spcBef>
              <a:spcAft>
                <a:spcPts val="0"/>
              </a:spcAft>
              <a:buClr>
                <a:schemeClr val="accent1"/>
              </a:buClr>
              <a:buSzPct val="25000"/>
              <a:buFont typeface="Arial"/>
              <a:buNone/>
            </a:pPr>
            <a:endParaRPr sz="1800" b="0" i="0" u="none" strike="noStrike" cap="none">
              <a:solidFill>
                <a:schemeClr val="dk1"/>
              </a:solidFill>
              <a:latin typeface="Calibri"/>
              <a:ea typeface="Calibri"/>
              <a:cs typeface="Calibri"/>
              <a:sym typeface="Calibri"/>
            </a:endParaRPr>
          </a:p>
          <a:p>
            <a:pPr marL="342900" marR="0" lvl="0" indent="139700" algn="l" rtl="0">
              <a:lnSpc>
                <a:spcPct val="100000"/>
              </a:lnSpc>
              <a:spcBef>
                <a:spcPts val="440"/>
              </a:spcBef>
              <a:spcAft>
                <a:spcPts val="0"/>
              </a:spcAft>
              <a:buClr>
                <a:schemeClr val="accent1"/>
              </a:buClr>
              <a:buSzPct val="100000"/>
              <a:buFont typeface="Calibri"/>
              <a:buChar char="•"/>
            </a:pPr>
            <a:r>
              <a:rPr lang="en-US" sz="1800" b="0" i="0" u="none" strike="noStrike" cap="none">
                <a:solidFill>
                  <a:srgbClr val="000000"/>
                </a:solidFill>
                <a:highlight>
                  <a:srgbClr val="FFFFFF"/>
                </a:highlight>
                <a:latin typeface="Calibri"/>
                <a:ea typeface="Calibri"/>
                <a:cs typeface="Calibri"/>
                <a:sym typeface="Calibri"/>
              </a:rPr>
              <a:t>Never give anyone your credit card information over email. </a:t>
            </a:r>
          </a:p>
          <a:p>
            <a:pPr marL="342900" marR="0" lvl="0" indent="-88900" algn="l" rtl="0">
              <a:lnSpc>
                <a:spcPct val="100000"/>
              </a:lnSpc>
              <a:spcBef>
                <a:spcPts val="0"/>
              </a:spcBef>
              <a:spcAft>
                <a:spcPts val="0"/>
              </a:spcAft>
              <a:buClr>
                <a:schemeClr val="accent1"/>
              </a:buClr>
              <a:buSzPct val="25000"/>
              <a:buFont typeface="Arial"/>
              <a:buNone/>
            </a:pPr>
            <a:endParaRPr sz="1800" b="0" i="0" u="none" strike="noStrike" cap="none">
              <a:solidFill>
                <a:srgbClr val="000000"/>
              </a:solidFill>
              <a:latin typeface="Calibri"/>
              <a:ea typeface="Calibri"/>
              <a:cs typeface="Calibri"/>
              <a:sym typeface="Calibri"/>
            </a:endParaRPr>
          </a:p>
        </p:txBody>
      </p:sp>
      <p:sp>
        <p:nvSpPr>
          <p:cNvPr id="350" name="Shape 350"/>
          <p:cNvSpPr txBox="1">
            <a:spLocks noGrp="1"/>
          </p:cNvSpPr>
          <p:nvPr>
            <p:ph type="body" idx="4294967295"/>
          </p:nvPr>
        </p:nvSpPr>
        <p:spPr>
          <a:xfrm>
            <a:off x="4419600" y="1378800"/>
            <a:ext cx="3657600" cy="4747799"/>
          </a:xfrm>
          <a:prstGeom prst="rect">
            <a:avLst/>
          </a:prstGeom>
          <a:noFill/>
          <a:ln>
            <a:noFill/>
          </a:ln>
        </p:spPr>
        <p:txBody>
          <a:bodyPr lIns="91425" tIns="91425" rIns="91425" bIns="91425" anchor="t" anchorCtr="0">
            <a:noAutofit/>
          </a:bodyPr>
          <a:lstStyle/>
          <a:p>
            <a:pPr marL="342900" marR="0" lvl="0" indent="-88900" algn="l" rtl="0">
              <a:lnSpc>
                <a:spcPct val="100000"/>
              </a:lnSpc>
              <a:spcBef>
                <a:spcPts val="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a:p>
            <a:pPr marL="342900" marR="0" lvl="0" indent="-88900" algn="l" rtl="0">
              <a:lnSpc>
                <a:spcPct val="100000"/>
              </a:lnSpc>
              <a:spcBef>
                <a:spcPts val="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a:p>
            <a:pPr marL="342900" marR="0" lvl="0" indent="-88900" algn="l" rtl="0">
              <a:lnSpc>
                <a:spcPct val="100000"/>
              </a:lnSpc>
              <a:spcBef>
                <a:spcPts val="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a:p>
            <a:pPr marL="342900" marR="0" lvl="0" indent="-88900" algn="l" rtl="0">
              <a:lnSpc>
                <a:spcPct val="100000"/>
              </a:lnSpc>
              <a:spcBef>
                <a:spcPts val="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440"/>
              </a:spcBef>
              <a:spcAft>
                <a:spcPts val="0"/>
              </a:spcAft>
              <a:buClr>
                <a:schemeClr val="accent1"/>
              </a:buClr>
              <a:buSzPct val="25000"/>
              <a:buFont typeface="Arial"/>
              <a:buNone/>
            </a:pPr>
            <a:endParaRPr sz="1800" b="0" i="0" u="none" strike="noStrike" cap="none">
              <a:solidFill>
                <a:srgbClr val="000000"/>
              </a:solidFill>
              <a:highlight>
                <a:srgbClr val="FFFFFF"/>
              </a:highlight>
              <a:latin typeface="Calibri"/>
              <a:ea typeface="Calibri"/>
              <a:cs typeface="Calibri"/>
              <a:sym typeface="Calibri"/>
            </a:endParaRPr>
          </a:p>
          <a:p>
            <a:pPr marL="342900" marR="0" lvl="0" indent="139700" algn="l" rtl="0">
              <a:lnSpc>
                <a:spcPct val="100000"/>
              </a:lnSpc>
              <a:spcBef>
                <a:spcPts val="440"/>
              </a:spcBef>
              <a:spcAft>
                <a:spcPts val="0"/>
              </a:spcAft>
              <a:buClr>
                <a:schemeClr val="accent1"/>
              </a:buClr>
              <a:buSzPct val="100000"/>
              <a:buFont typeface="Calibri"/>
              <a:buChar char="•"/>
            </a:pPr>
            <a:r>
              <a:rPr lang="en-US" sz="1800" b="0" i="0" u="none" strike="noStrike" cap="none">
                <a:solidFill>
                  <a:srgbClr val="000000"/>
                </a:solidFill>
                <a:highlight>
                  <a:srgbClr val="FFFFFF"/>
                </a:highlight>
                <a:latin typeface="Calibri"/>
                <a:ea typeface="Calibri"/>
                <a:cs typeface="Calibri"/>
                <a:sym typeface="Calibri"/>
              </a:rPr>
              <a:t>Protect your personal information.    </a:t>
            </a:r>
          </a:p>
          <a:p>
            <a:pPr marL="640080" marR="0" lvl="1" indent="414019" algn="l" rtl="0">
              <a:lnSpc>
                <a:spcPct val="100000"/>
              </a:lnSpc>
              <a:spcBef>
                <a:spcPts val="440"/>
              </a:spcBef>
              <a:spcAft>
                <a:spcPts val="0"/>
              </a:spcAft>
              <a:buClr>
                <a:schemeClr val="accent2"/>
              </a:buClr>
              <a:buSzPct val="100000"/>
              <a:buFont typeface="Calibri"/>
              <a:buChar char="•"/>
            </a:pPr>
            <a:r>
              <a:rPr lang="en-US" sz="1800" b="0" i="0" u="none" strike="noStrike" cap="none">
                <a:solidFill>
                  <a:srgbClr val="000000"/>
                </a:solidFill>
                <a:highlight>
                  <a:srgbClr val="FFFFFF"/>
                </a:highlight>
                <a:latin typeface="Calibri"/>
                <a:ea typeface="Calibri"/>
                <a:cs typeface="Calibri"/>
                <a:sym typeface="Calibri"/>
              </a:rPr>
              <a:t>Online stores don’t need your social security number or your birthday. </a:t>
            </a:r>
          </a:p>
          <a:p>
            <a:pPr marL="342900" marR="0" lvl="0" indent="139700" algn="l" rtl="0">
              <a:lnSpc>
                <a:spcPct val="100000"/>
              </a:lnSpc>
              <a:spcBef>
                <a:spcPts val="440"/>
              </a:spcBef>
              <a:spcAft>
                <a:spcPts val="0"/>
              </a:spcAft>
              <a:buClr>
                <a:schemeClr val="accent1"/>
              </a:buClr>
              <a:buSzPct val="100000"/>
              <a:buFont typeface="Calibri"/>
              <a:buChar char="•"/>
            </a:pPr>
            <a:r>
              <a:rPr lang="en-US" sz="1800" b="0" i="0" u="none" strike="noStrike" cap="none">
                <a:solidFill>
                  <a:srgbClr val="000000"/>
                </a:solidFill>
                <a:latin typeface="Calibri"/>
                <a:ea typeface="Calibri"/>
                <a:cs typeface="Calibri"/>
                <a:sym typeface="Calibri"/>
              </a:rPr>
              <a:t>Choose one credit card or a prepaid credit card  for online use only.</a:t>
            </a:r>
          </a:p>
          <a:p>
            <a:pPr marL="342900" marR="0" lvl="0" indent="-88900" algn="l" rtl="0">
              <a:lnSpc>
                <a:spcPct val="100000"/>
              </a:lnSpc>
              <a:spcBef>
                <a:spcPts val="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p:txBody>
      </p:sp>
      <p:pic>
        <p:nvPicPr>
          <p:cNvPr id="351" name="Shape 351"/>
          <p:cNvPicPr preferRelativeResize="0"/>
          <p:nvPr/>
        </p:nvPicPr>
        <p:blipFill rotWithShape="1">
          <a:blip r:embed="rId3">
            <a:alphaModFix/>
          </a:blip>
          <a:srcRect/>
          <a:stretch/>
        </p:blipFill>
        <p:spPr>
          <a:xfrm>
            <a:off x="786025" y="4351475"/>
            <a:ext cx="1769298" cy="884649"/>
          </a:xfrm>
          <a:prstGeom prst="rect">
            <a:avLst/>
          </a:prstGeom>
          <a:noFill/>
          <a:ln>
            <a:noFill/>
          </a:ln>
        </p:spPr>
      </p:pic>
      <p:pic>
        <p:nvPicPr>
          <p:cNvPr id="352" name="Shape 352"/>
          <p:cNvPicPr preferRelativeResize="0"/>
          <p:nvPr/>
        </p:nvPicPr>
        <p:blipFill rotWithShape="1">
          <a:blip r:embed="rId4">
            <a:alphaModFix/>
          </a:blip>
          <a:srcRect/>
          <a:stretch/>
        </p:blipFill>
        <p:spPr>
          <a:xfrm>
            <a:off x="2174648" y="5362551"/>
            <a:ext cx="1878023" cy="683905"/>
          </a:xfrm>
          <a:prstGeom prst="rect">
            <a:avLst/>
          </a:prstGeom>
          <a:noFill/>
          <a:ln>
            <a:noFill/>
          </a:ln>
        </p:spPr>
      </p:pic>
      <p:pic>
        <p:nvPicPr>
          <p:cNvPr id="353" name="Shape 353"/>
          <p:cNvPicPr preferRelativeResize="0"/>
          <p:nvPr/>
        </p:nvPicPr>
        <p:blipFill rotWithShape="1">
          <a:blip r:embed="rId5">
            <a:alphaModFix/>
          </a:blip>
          <a:srcRect/>
          <a:stretch/>
        </p:blipFill>
        <p:spPr>
          <a:xfrm>
            <a:off x="5144021" y="1472225"/>
            <a:ext cx="1479168" cy="1772048"/>
          </a:xfrm>
          <a:prstGeom prst="rect">
            <a:avLst/>
          </a:prstGeom>
          <a:noFill/>
          <a:ln>
            <a:noFill/>
          </a:ln>
        </p:spPr>
      </p:pic>
      <p:pic>
        <p:nvPicPr>
          <p:cNvPr id="354" name="Shape 354"/>
          <p:cNvPicPr preferRelativeResize="0"/>
          <p:nvPr/>
        </p:nvPicPr>
        <p:blipFill rotWithShape="1">
          <a:blip r:embed="rId6">
            <a:alphaModFix/>
          </a:blip>
          <a:srcRect/>
          <a:stretch/>
        </p:blipFill>
        <p:spPr>
          <a:xfrm>
            <a:off x="2295425" y="2706025"/>
            <a:ext cx="1237200" cy="820200"/>
          </a:xfrm>
          <a:prstGeom prst="rect">
            <a:avLst/>
          </a:prstGeom>
          <a:noFill/>
          <a:ln>
            <a:noFill/>
          </a:ln>
        </p:spPr>
      </p:pic>
      <p:sp>
        <p:nvSpPr>
          <p:cNvPr id="355" name="Shape 355"/>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lang="en-US"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idx="4294967295"/>
          </p:nvPr>
        </p:nvSpPr>
        <p:spPr>
          <a:xfrm>
            <a:off x="448200" y="283675"/>
            <a:ext cx="62397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How Viruses &amp; Spyware Spread</a:t>
            </a:r>
          </a:p>
        </p:txBody>
      </p:sp>
      <p:sp>
        <p:nvSpPr>
          <p:cNvPr id="362" name="Shape 362"/>
          <p:cNvSpPr txBox="1">
            <a:spLocks noGrp="1"/>
          </p:cNvSpPr>
          <p:nvPr>
            <p:ph type="body" idx="4294967295"/>
          </p:nvPr>
        </p:nvSpPr>
        <p:spPr>
          <a:xfrm>
            <a:off x="396500" y="1347875"/>
            <a:ext cx="7620000" cy="4800600"/>
          </a:xfrm>
          <a:prstGeom prst="rect">
            <a:avLst/>
          </a:prstGeom>
          <a:noFill/>
          <a:ln>
            <a:noFill/>
          </a:ln>
        </p:spPr>
        <p:txBody>
          <a:bodyPr lIns="91425" tIns="45700" rIns="91425" bIns="45700" anchor="t" anchorCtr="0">
            <a:noAutofit/>
          </a:bodyPr>
          <a:lstStyle/>
          <a:p>
            <a:pPr marL="342900" marR="0" lvl="0" indent="-88900" algn="l" rtl="0">
              <a:lnSpc>
                <a:spcPct val="100000"/>
              </a:lnSpc>
              <a:spcBef>
                <a:spcPts val="0"/>
              </a:spcBef>
              <a:spcAft>
                <a:spcPts val="0"/>
              </a:spcAft>
              <a:buClr>
                <a:schemeClr val="accent1"/>
              </a:buClr>
              <a:buSzPct val="100000"/>
              <a:buFont typeface="Arial"/>
              <a:buChar char="•"/>
            </a:pPr>
            <a:r>
              <a:rPr lang="en-US" sz="2200" b="0" i="0" u="none" strike="noStrike" cap="none">
                <a:solidFill>
                  <a:schemeClr val="dk1"/>
                </a:solidFill>
                <a:latin typeface="Calibri"/>
                <a:ea typeface="Calibri"/>
                <a:cs typeface="Calibri"/>
                <a:sym typeface="Calibri"/>
              </a:rPr>
              <a:t>User clicks on link in an email, email attachment, or downloadable file on a website or on a social network. The link takes user to a website that attacks browser and forces virus or spyware </a:t>
            </a:r>
          </a:p>
          <a:p>
            <a:pPr marL="640080" marR="0" lvl="1" indent="-106680" algn="l" rtl="0">
              <a:lnSpc>
                <a:spcPct val="100000"/>
              </a:lnSpc>
              <a:spcBef>
                <a:spcPts val="0"/>
              </a:spcBef>
              <a:spcAft>
                <a:spcPts val="0"/>
              </a:spcAft>
              <a:buClr>
                <a:schemeClr val="accent2"/>
              </a:buClr>
              <a:buSzPct val="100000"/>
              <a:buFont typeface="Arial"/>
              <a:buChar char="•"/>
            </a:pPr>
            <a:r>
              <a:rPr lang="en-US" sz="2000" b="0" i="1" u="none" strike="noStrike" cap="none">
                <a:solidFill>
                  <a:srgbClr val="CC0000"/>
                </a:solidFill>
                <a:latin typeface="Calibri"/>
                <a:ea typeface="Calibri"/>
                <a:cs typeface="Calibri"/>
                <a:sym typeface="Calibri"/>
              </a:rPr>
              <a:t>Prevention Tip: </a:t>
            </a:r>
            <a:r>
              <a:rPr lang="en-US" sz="2000" b="0" i="0" u="none" strike="noStrike" cap="none">
                <a:solidFill>
                  <a:schemeClr val="dk1"/>
                </a:solidFill>
                <a:latin typeface="Calibri"/>
                <a:ea typeface="Calibri"/>
                <a:cs typeface="Calibri"/>
                <a:sym typeface="Calibri"/>
              </a:rPr>
              <a:t>Don’t click on suspicious links, pop ups, or ads offering you anything for free, even if it looks like it comes from a friend.</a:t>
            </a:r>
          </a:p>
          <a:p>
            <a:pPr marL="0" marR="0" lvl="0" indent="0" algn="l" rtl="0">
              <a:lnSpc>
                <a:spcPct val="100000"/>
              </a:lnSpc>
              <a:spcBef>
                <a:spcPts val="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p:txBody>
      </p:sp>
      <p:pic>
        <p:nvPicPr>
          <p:cNvPr id="363" name="Shape 363"/>
          <p:cNvPicPr preferRelativeResize="0"/>
          <p:nvPr/>
        </p:nvPicPr>
        <p:blipFill rotWithShape="1">
          <a:blip r:embed="rId3">
            <a:alphaModFix/>
          </a:blip>
          <a:srcRect t="9566" b="9494"/>
          <a:stretch/>
        </p:blipFill>
        <p:spPr>
          <a:xfrm>
            <a:off x="680475" y="3658775"/>
            <a:ext cx="6817800" cy="1829400"/>
          </a:xfrm>
          <a:prstGeom prst="rect">
            <a:avLst/>
          </a:prstGeom>
          <a:noFill/>
          <a:ln>
            <a:noFill/>
          </a:ln>
        </p:spPr>
      </p:pic>
      <p:sp>
        <p:nvSpPr>
          <p:cNvPr id="364" name="Shape 364"/>
          <p:cNvSpPr/>
          <p:nvPr/>
        </p:nvSpPr>
        <p:spPr>
          <a:xfrm>
            <a:off x="3388875" y="4415800"/>
            <a:ext cx="4019273" cy="1982610"/>
          </a:xfrm>
          <a:prstGeom prst="irregularSeal2">
            <a:avLst/>
          </a:prstGeom>
          <a:solidFill>
            <a:srgbClr val="FFFFFF"/>
          </a:solidFill>
          <a:ln w="19050" cap="flat" cmpd="sng">
            <a:solidFill>
              <a:srgbClr val="CC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Permanent Marker"/>
              <a:buNone/>
            </a:pPr>
            <a:r>
              <a:rPr lang="en-US" sz="1800" b="0" i="0" u="none" strike="noStrike" cap="none">
                <a:solidFill>
                  <a:schemeClr val="dk1"/>
                </a:solidFill>
                <a:latin typeface="Permanent Marker"/>
                <a:ea typeface="Permanent Marker"/>
                <a:cs typeface="Permanent Marker"/>
                <a:sym typeface="Permanent Marker"/>
              </a:rPr>
              <a:t>fREE IPAD!!!!</a:t>
            </a:r>
          </a:p>
        </p:txBody>
      </p:sp>
      <p:sp>
        <p:nvSpPr>
          <p:cNvPr id="365" name="Shape 365"/>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lvl="0" rtl="0">
              <a:spcBef>
                <a:spcPts val="0"/>
              </a:spcBef>
              <a:buClr>
                <a:srgbClr val="000000"/>
              </a:buClr>
              <a:buSzPct val="25000"/>
              <a:buFont typeface="Arial"/>
              <a:buNone/>
            </a:pPr>
            <a:fld id="{00000000-1234-1234-1234-123412341234}" type="slidenum">
              <a:rPr lang="en-US"/>
              <a:t>18</a:t>
            </a:fld>
            <a:endParaRPr lang="en-US"/>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Shape 370"/>
          <p:cNvPicPr preferRelativeResize="0"/>
          <p:nvPr/>
        </p:nvPicPr>
        <p:blipFill rotWithShape="1">
          <a:blip r:embed="rId3">
            <a:alphaModFix/>
          </a:blip>
          <a:srcRect/>
          <a:stretch/>
        </p:blipFill>
        <p:spPr>
          <a:xfrm>
            <a:off x="1162050" y="1471212"/>
            <a:ext cx="3154200" cy="4196700"/>
          </a:xfrm>
          <a:prstGeom prst="rect">
            <a:avLst/>
          </a:prstGeom>
          <a:noFill/>
          <a:ln>
            <a:noFill/>
          </a:ln>
        </p:spPr>
      </p:pic>
      <p:sp>
        <p:nvSpPr>
          <p:cNvPr id="371" name="Shape 371"/>
          <p:cNvSpPr txBox="1">
            <a:spLocks noGrp="1"/>
          </p:cNvSpPr>
          <p:nvPr>
            <p:ph type="title" idx="4294967295"/>
          </p:nvPr>
        </p:nvSpPr>
        <p:spPr>
          <a:xfrm>
            <a:off x="616475" y="181950"/>
            <a:ext cx="62604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BAE46"/>
              </a:buClr>
              <a:buSzPct val="25000"/>
              <a:buFont typeface="Calibri"/>
              <a:buNone/>
            </a:pPr>
            <a:r>
              <a:rPr lang="en-US" sz="3600" b="1" i="0" u="none" strike="noStrike" cap="none">
                <a:solidFill>
                  <a:srgbClr val="666666"/>
                </a:solidFill>
                <a:latin typeface="Cambria"/>
                <a:ea typeface="Cambria"/>
                <a:cs typeface="Cambria"/>
                <a:sym typeface="Cambria"/>
              </a:rPr>
              <a:t>Your Digital Footprint</a:t>
            </a:r>
          </a:p>
        </p:txBody>
      </p:sp>
      <p:sp>
        <p:nvSpPr>
          <p:cNvPr id="372" name="Shape 372"/>
          <p:cNvSpPr txBox="1"/>
          <p:nvPr/>
        </p:nvSpPr>
        <p:spPr>
          <a:xfrm>
            <a:off x="4936350" y="1324950"/>
            <a:ext cx="3154199" cy="3487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hlink"/>
              </a:buClr>
              <a:buSzPct val="25000"/>
              <a:buFont typeface="Arial"/>
              <a:buNone/>
            </a:pPr>
            <a:r>
              <a:rPr lang="en-US" sz="1800" b="0" i="0" u="sng" strike="noStrike" cap="none" dirty="0">
                <a:solidFill>
                  <a:schemeClr val="hlink"/>
                </a:solidFill>
                <a:latin typeface="Arial"/>
                <a:ea typeface="Arial"/>
                <a:cs typeface="Arial"/>
                <a:sym typeface="Arial"/>
                <a:hlinkClick r:id="rId4"/>
              </a:rPr>
              <a:t>Dos </a:t>
            </a:r>
            <a:r>
              <a:rPr lang="en-US" sz="1800" b="0" i="0" u="sng" strike="noStrike" cap="none" dirty="0" err="1">
                <a:solidFill>
                  <a:schemeClr val="hlink"/>
                </a:solidFill>
                <a:latin typeface="Arial"/>
                <a:ea typeface="Arial"/>
                <a:cs typeface="Arial"/>
                <a:sym typeface="Arial"/>
                <a:hlinkClick r:id="rId4"/>
              </a:rPr>
              <a:t>Tipos</a:t>
            </a:r>
            <a:r>
              <a:rPr lang="en-US" sz="1800" b="0" i="0" u="sng" strike="noStrike" cap="none" dirty="0">
                <a:solidFill>
                  <a:schemeClr val="hlink"/>
                </a:solidFill>
                <a:latin typeface="Arial"/>
                <a:ea typeface="Arial"/>
                <a:cs typeface="Arial"/>
                <a:sym typeface="Arial"/>
                <a:hlinkClick r:id="rId4"/>
              </a:rPr>
              <a:t> de </a:t>
            </a:r>
            <a:r>
              <a:rPr lang="en-US" sz="1800" b="0" i="0" u="sng" strike="noStrike" cap="none" dirty="0" err="1">
                <a:solidFill>
                  <a:schemeClr val="hlink"/>
                </a:solidFill>
                <a:latin typeface="Arial"/>
                <a:ea typeface="Arial"/>
                <a:cs typeface="Arial"/>
                <a:sym typeface="Arial"/>
                <a:hlinkClick r:id="rId4"/>
              </a:rPr>
              <a:t>Estúpido</a:t>
            </a:r>
            <a:endParaRPr lang="en-US" sz="1800" b="0" i="0" u="sng" strike="noStrike" cap="none" dirty="0">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chemeClr val="hlink"/>
              </a:buClr>
              <a:buSzPct val="25000"/>
              <a:buFont typeface="Arial"/>
              <a:buNone/>
            </a:pPr>
            <a:r>
              <a:rPr lang="en-US" sz="1800" u="sng" dirty="0">
                <a:solidFill>
                  <a:schemeClr val="hlink"/>
                </a:solidFill>
                <a:hlinkClick r:id="rId5"/>
              </a:rPr>
              <a:t>Two Kinds of Stupid</a:t>
            </a:r>
          </a:p>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Maintaining a positive online reputation is emphasized by SAUSD. It is important since it can affect students’ college and career opportunities. </a:t>
            </a:r>
          </a:p>
          <a:p>
            <a:pPr marL="0" marR="0" lvl="0" indent="0" algn="l" rtl="0">
              <a:lnSpc>
                <a:spcPct val="100000"/>
              </a:lnSpc>
              <a:spcBef>
                <a:spcPts val="0"/>
              </a:spcBef>
              <a:spcAft>
                <a:spcPts val="0"/>
              </a:spcAft>
              <a:buClr>
                <a:srgbClr val="000000"/>
              </a:buClr>
              <a:buFont typeface="Arial"/>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The video above is an example of teaching materials used in our classrooms.</a:t>
            </a:r>
          </a:p>
          <a:p>
            <a:pPr marL="0" marR="0" lvl="0" indent="0" algn="l" rtl="0">
              <a:lnSpc>
                <a:spcPct val="100000"/>
              </a:lnSpc>
              <a:spcBef>
                <a:spcPts val="0"/>
              </a:spcBef>
              <a:spcAft>
                <a:spcPts val="0"/>
              </a:spcAft>
              <a:buClr>
                <a:srgbClr val="000000"/>
              </a:buClr>
              <a:buFont typeface="Arial"/>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Arial"/>
              <a:buNone/>
            </a:pPr>
            <a:endParaRPr sz="1800" b="0" i="0" u="none" strike="noStrike" cap="none" dirty="0">
              <a:solidFill>
                <a:srgbClr val="000000"/>
              </a:solidFill>
              <a:latin typeface="Calibri"/>
              <a:ea typeface="Calibri"/>
              <a:cs typeface="Calibri"/>
              <a:sym typeface="Calibri"/>
            </a:endParaRPr>
          </a:p>
        </p:txBody>
      </p:sp>
      <p:sp>
        <p:nvSpPr>
          <p:cNvPr id="373" name="Shape 373"/>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lvl="0" rtl="0">
              <a:spcBef>
                <a:spcPts val="0"/>
              </a:spcBef>
              <a:buClr>
                <a:srgbClr val="000000"/>
              </a:buClr>
              <a:buSzPct val="25000"/>
              <a:buFont typeface="Arial"/>
              <a:buNone/>
            </a:pPr>
            <a:fld id="{00000000-1234-1234-1234-123412341234}" type="slidenum">
              <a:rPr lang="en-US"/>
              <a:t>19</a:t>
            </a:fld>
            <a:endParaRPr lang="en-US"/>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p:nvPr/>
        </p:nvSpPr>
        <p:spPr>
          <a:xfrm>
            <a:off x="876300" y="1581475"/>
            <a:ext cx="6400799" cy="914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Calibri"/>
              <a:ea typeface="Calibri"/>
              <a:cs typeface="Calibri"/>
              <a:sym typeface="Calibri"/>
            </a:endParaRPr>
          </a:p>
          <a:p>
            <a:pPr marL="304800" marR="0" lvl="0" indent="-304800" algn="l" rtl="0">
              <a:lnSpc>
                <a:spcPct val="100000"/>
              </a:lnSpc>
              <a:spcBef>
                <a:spcPts val="0"/>
              </a:spcBef>
              <a:spcAft>
                <a:spcPts val="0"/>
              </a:spcAft>
              <a:buClr>
                <a:schemeClr val="accent1"/>
              </a:buClr>
              <a:buSzPct val="100000"/>
              <a:buFont typeface="Calibri"/>
              <a:buChar char="•"/>
            </a:pPr>
            <a:r>
              <a:rPr lang="en-US" sz="2200" b="0" i="0" u="none" strike="noStrike" cap="none">
                <a:solidFill>
                  <a:schemeClr val="dk1"/>
                </a:solidFill>
                <a:latin typeface="Calibri"/>
                <a:ea typeface="Calibri"/>
                <a:cs typeface="Calibri"/>
                <a:sym typeface="Calibri"/>
              </a:rPr>
              <a:t>Enter your Gmail username &amp; Password provided on your handout.</a:t>
            </a:r>
          </a:p>
          <a:p>
            <a:pPr marL="342900" marR="0" lvl="0" indent="-228600" algn="l" rtl="0">
              <a:lnSpc>
                <a:spcPct val="100000"/>
              </a:lnSpc>
              <a:spcBef>
                <a:spcPts val="440"/>
              </a:spcBef>
              <a:spcAft>
                <a:spcPts val="0"/>
              </a:spcAft>
              <a:buClr>
                <a:schemeClr val="accent1"/>
              </a:buClr>
              <a:buFont typeface="Arial"/>
              <a:buNone/>
            </a:pPr>
            <a:endParaRPr sz="2200" b="0" i="0" u="none" strike="noStrike" cap="none">
              <a:solidFill>
                <a:schemeClr val="dk1"/>
              </a:solidFill>
              <a:latin typeface="Cambria"/>
              <a:ea typeface="Cambria"/>
              <a:cs typeface="Cambria"/>
              <a:sym typeface="Cambria"/>
            </a:endParaRPr>
          </a:p>
        </p:txBody>
      </p:sp>
      <p:sp>
        <p:nvSpPr>
          <p:cNvPr id="198" name="Shape 198"/>
          <p:cNvSpPr txBox="1"/>
          <p:nvPr/>
        </p:nvSpPr>
        <p:spPr>
          <a:xfrm>
            <a:off x="304800" y="228600"/>
            <a:ext cx="6750000" cy="12002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7F7F7F"/>
              </a:buClr>
              <a:buSzPct val="25000"/>
              <a:buFont typeface="Cambria"/>
              <a:buNone/>
            </a:pPr>
            <a:r>
              <a:rPr lang="en-US" sz="3600" b="0" i="0" u="none" strike="noStrike" cap="none">
                <a:solidFill>
                  <a:srgbClr val="7F7F7F"/>
                </a:solidFill>
                <a:latin typeface="Cambria"/>
                <a:ea typeface="Cambria"/>
                <a:cs typeface="Cambria"/>
                <a:sym typeface="Cambria"/>
              </a:rPr>
              <a:t>Log into the Chromebook  </a:t>
            </a:r>
          </a:p>
          <a:p>
            <a:pPr marL="0" marR="0" lvl="0" indent="0" algn="ctr" rtl="0">
              <a:lnSpc>
                <a:spcPct val="100000"/>
              </a:lnSpc>
              <a:spcBef>
                <a:spcPts val="0"/>
              </a:spcBef>
              <a:spcAft>
                <a:spcPts val="0"/>
              </a:spcAft>
              <a:buClr>
                <a:srgbClr val="7F7F7F"/>
              </a:buClr>
              <a:buSzPct val="25000"/>
              <a:buFont typeface="Cambria"/>
              <a:buNone/>
            </a:pPr>
            <a:r>
              <a:rPr lang="en-US" sz="3600" b="0" i="0" u="none" strike="noStrike" cap="none">
                <a:solidFill>
                  <a:srgbClr val="7F7F7F"/>
                </a:solidFill>
                <a:latin typeface="Cambria"/>
                <a:ea typeface="Cambria"/>
                <a:cs typeface="Cambria"/>
                <a:sym typeface="Cambria"/>
              </a:rPr>
              <a:t>using the test account provided</a:t>
            </a:r>
          </a:p>
        </p:txBody>
      </p:sp>
      <p:sp>
        <p:nvSpPr>
          <p:cNvPr id="199" name="Shape 199"/>
          <p:cNvSpPr txBox="1"/>
          <p:nvPr/>
        </p:nvSpPr>
        <p:spPr>
          <a:xfrm>
            <a:off x="1308325" y="2746375"/>
            <a:ext cx="3035100" cy="7698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B050"/>
              </a:buClr>
              <a:buSzPct val="25000"/>
              <a:buFont typeface="Cambria"/>
              <a:buNone/>
            </a:pPr>
            <a:r>
              <a:rPr lang="en-US" sz="2200" b="0" i="0" u="none" strike="noStrike" cap="none">
                <a:solidFill>
                  <a:srgbClr val="00B050"/>
                </a:solidFill>
                <a:latin typeface="Cabin"/>
                <a:ea typeface="Cabin"/>
                <a:cs typeface="Cabin"/>
                <a:sym typeface="Cabin"/>
              </a:rPr>
              <a:t>Enter Gmail Username </a:t>
            </a:r>
          </a:p>
          <a:p>
            <a:pPr marL="0" marR="0" lvl="0" indent="0" algn="ctr" rtl="0">
              <a:lnSpc>
                <a:spcPct val="100000"/>
              </a:lnSpc>
              <a:spcBef>
                <a:spcPts val="0"/>
              </a:spcBef>
              <a:spcAft>
                <a:spcPts val="0"/>
              </a:spcAft>
              <a:buClr>
                <a:srgbClr val="00B050"/>
              </a:buClr>
              <a:buSzPct val="25000"/>
              <a:buFont typeface="Cambria"/>
              <a:buNone/>
            </a:pPr>
            <a:r>
              <a:rPr lang="en-US" sz="2200" b="0" i="0" u="none" strike="noStrike" cap="none">
                <a:solidFill>
                  <a:srgbClr val="00B050"/>
                </a:solidFill>
                <a:latin typeface="Cabin"/>
                <a:ea typeface="Cabin"/>
                <a:cs typeface="Cabin"/>
                <a:sym typeface="Cabin"/>
              </a:rPr>
              <a:t>&amp; select Next</a:t>
            </a:r>
          </a:p>
        </p:txBody>
      </p:sp>
      <p:sp>
        <p:nvSpPr>
          <p:cNvPr id="200" name="Shape 200"/>
          <p:cNvSpPr txBox="1"/>
          <p:nvPr/>
        </p:nvSpPr>
        <p:spPr>
          <a:xfrm>
            <a:off x="4572000" y="2735259"/>
            <a:ext cx="2781300" cy="7698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B050"/>
              </a:buClr>
              <a:buSzPct val="25000"/>
              <a:buFont typeface="Cambria"/>
              <a:buNone/>
            </a:pPr>
            <a:r>
              <a:rPr lang="en-US" sz="2200" b="0" i="0" u="none" strike="noStrike" cap="none">
                <a:solidFill>
                  <a:srgbClr val="00B050"/>
                </a:solidFill>
                <a:latin typeface="Cabin"/>
                <a:ea typeface="Cabin"/>
                <a:cs typeface="Cabin"/>
                <a:sym typeface="Cabin"/>
              </a:rPr>
              <a:t>Enter Password</a:t>
            </a:r>
          </a:p>
          <a:p>
            <a:pPr marL="0" marR="0" lvl="0" indent="0" algn="ctr" rtl="0">
              <a:lnSpc>
                <a:spcPct val="100000"/>
              </a:lnSpc>
              <a:spcBef>
                <a:spcPts val="0"/>
              </a:spcBef>
              <a:spcAft>
                <a:spcPts val="0"/>
              </a:spcAft>
              <a:buClr>
                <a:srgbClr val="00B050"/>
              </a:buClr>
              <a:buSzPct val="25000"/>
              <a:buFont typeface="Cambria"/>
              <a:buNone/>
            </a:pPr>
            <a:r>
              <a:rPr lang="en-US" sz="2200" b="0" i="0" u="none" strike="noStrike" cap="none">
                <a:solidFill>
                  <a:srgbClr val="00B050"/>
                </a:solidFill>
                <a:latin typeface="Cabin"/>
                <a:ea typeface="Cabin"/>
                <a:cs typeface="Cabin"/>
                <a:sym typeface="Cabin"/>
              </a:rPr>
              <a:t>&amp; select Next</a:t>
            </a:r>
          </a:p>
        </p:txBody>
      </p:sp>
      <p:sp>
        <p:nvSpPr>
          <p:cNvPr id="201" name="Shape 201"/>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lang="en-US" sz="1400" b="0" i="0" u="none" strike="noStrike" cap="none">
              <a:solidFill>
                <a:srgbClr val="000000"/>
              </a:solidFill>
              <a:latin typeface="Arial"/>
              <a:ea typeface="Arial"/>
              <a:cs typeface="Arial"/>
              <a:sym typeface="Arial"/>
            </a:endParaRPr>
          </a:p>
        </p:txBody>
      </p:sp>
      <p:pic>
        <p:nvPicPr>
          <p:cNvPr id="202" name="Shape 202"/>
          <p:cNvPicPr preferRelativeResize="0"/>
          <p:nvPr/>
        </p:nvPicPr>
        <p:blipFill>
          <a:blip r:embed="rId3">
            <a:alphaModFix/>
          </a:blip>
          <a:stretch>
            <a:fillRect/>
          </a:stretch>
        </p:blipFill>
        <p:spPr>
          <a:xfrm>
            <a:off x="1592874" y="3505200"/>
            <a:ext cx="2479674" cy="3043514"/>
          </a:xfrm>
          <a:prstGeom prst="rect">
            <a:avLst/>
          </a:prstGeom>
          <a:noFill/>
          <a:ln w="19050" cap="flat" cmpd="sng">
            <a:solidFill>
              <a:srgbClr val="434343"/>
            </a:solidFill>
            <a:prstDash val="solid"/>
            <a:round/>
            <a:headEnd type="none" w="med" len="med"/>
            <a:tailEnd type="none" w="med" len="med"/>
          </a:ln>
        </p:spPr>
      </p:pic>
      <p:sp>
        <p:nvSpPr>
          <p:cNvPr id="203" name="Shape 203"/>
          <p:cNvSpPr/>
          <p:nvPr/>
        </p:nvSpPr>
        <p:spPr>
          <a:xfrm>
            <a:off x="3446100" y="5706975"/>
            <a:ext cx="135300" cy="319200"/>
          </a:xfrm>
          <a:prstGeom prst="upArrow">
            <a:avLst>
              <a:gd name="adj1" fmla="val 50000"/>
              <a:gd name="adj2" fmla="val 50000"/>
            </a:avLst>
          </a:prstGeom>
          <a:solidFill>
            <a:srgbClr val="CC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4" name="Shape 204"/>
          <p:cNvSpPr/>
          <p:nvPr/>
        </p:nvSpPr>
        <p:spPr>
          <a:xfrm>
            <a:off x="92975" y="4867383"/>
            <a:ext cx="1359900" cy="520500"/>
          </a:xfrm>
          <a:prstGeom prst="rect">
            <a:avLst/>
          </a:prstGeom>
          <a:solidFill>
            <a:srgbClr val="D9D9D9"/>
          </a:solidFill>
          <a:ln w="38100" cap="flat" cmpd="sng">
            <a:solidFill>
              <a:srgbClr val="CC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200"/>
              <a:t>Enter your Gmail</a:t>
            </a:r>
          </a:p>
          <a:p>
            <a:pPr lvl="0" algn="ctr">
              <a:spcBef>
                <a:spcPts val="0"/>
              </a:spcBef>
              <a:buNone/>
            </a:pPr>
            <a:r>
              <a:rPr lang="en-US" sz="1200"/>
              <a:t>Username Only</a:t>
            </a:r>
          </a:p>
        </p:txBody>
      </p:sp>
      <p:sp>
        <p:nvSpPr>
          <p:cNvPr id="205" name="Shape 205"/>
          <p:cNvSpPr/>
          <p:nvPr/>
        </p:nvSpPr>
        <p:spPr>
          <a:xfrm rot="5400000">
            <a:off x="1544825" y="4867375"/>
            <a:ext cx="135300" cy="319200"/>
          </a:xfrm>
          <a:prstGeom prst="upArrow">
            <a:avLst>
              <a:gd name="adj1" fmla="val 50000"/>
              <a:gd name="adj2" fmla="val 50000"/>
            </a:avLst>
          </a:prstGeom>
          <a:solidFill>
            <a:srgbClr val="CC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206" name="Shape 206"/>
          <p:cNvPicPr preferRelativeResize="0"/>
          <p:nvPr/>
        </p:nvPicPr>
        <p:blipFill>
          <a:blip r:embed="rId4">
            <a:alphaModFix/>
          </a:blip>
          <a:stretch>
            <a:fillRect/>
          </a:stretch>
        </p:blipFill>
        <p:spPr>
          <a:xfrm>
            <a:off x="4808350" y="3563625"/>
            <a:ext cx="2426125" cy="2985100"/>
          </a:xfrm>
          <a:prstGeom prst="rect">
            <a:avLst/>
          </a:prstGeom>
          <a:noFill/>
          <a:ln w="19050" cap="flat" cmpd="sng">
            <a:solidFill>
              <a:srgbClr val="434343"/>
            </a:solidFill>
            <a:prstDash val="solid"/>
            <a:round/>
            <a:headEnd type="none" w="med" len="med"/>
            <a:tailEnd type="none" w="med" len="med"/>
          </a:ln>
        </p:spPr>
      </p:pic>
      <p:sp>
        <p:nvSpPr>
          <p:cNvPr id="207" name="Shape 207"/>
          <p:cNvSpPr/>
          <p:nvPr/>
        </p:nvSpPr>
        <p:spPr>
          <a:xfrm>
            <a:off x="6927075" y="4766700"/>
            <a:ext cx="1021500" cy="520500"/>
          </a:xfrm>
          <a:prstGeom prst="rect">
            <a:avLst/>
          </a:prstGeom>
          <a:solidFill>
            <a:srgbClr val="D9D9D9"/>
          </a:solidFill>
          <a:ln w="38100" cap="flat" cmpd="sng">
            <a:solidFill>
              <a:srgbClr val="CC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200"/>
              <a:t>Enter your Password</a:t>
            </a:r>
          </a:p>
        </p:txBody>
      </p:sp>
      <p:sp>
        <p:nvSpPr>
          <p:cNvPr id="208" name="Shape 208"/>
          <p:cNvSpPr/>
          <p:nvPr/>
        </p:nvSpPr>
        <p:spPr>
          <a:xfrm rot="-5411916">
            <a:off x="6602749" y="4818923"/>
            <a:ext cx="173101" cy="461700"/>
          </a:xfrm>
          <a:prstGeom prst="upArrow">
            <a:avLst>
              <a:gd name="adj1" fmla="val 50000"/>
              <a:gd name="adj2" fmla="val 50000"/>
            </a:avLst>
          </a:prstGeom>
          <a:solidFill>
            <a:srgbClr val="CC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9" name="Shape 209"/>
          <p:cNvSpPr/>
          <p:nvPr/>
        </p:nvSpPr>
        <p:spPr>
          <a:xfrm>
            <a:off x="6621650" y="5706975"/>
            <a:ext cx="135300" cy="319200"/>
          </a:xfrm>
          <a:prstGeom prst="upArrow">
            <a:avLst>
              <a:gd name="adj1" fmla="val 50000"/>
              <a:gd name="adj2" fmla="val 50000"/>
            </a:avLst>
          </a:prstGeom>
          <a:solidFill>
            <a:srgbClr val="CC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idx="4294967295"/>
          </p:nvPr>
        </p:nvSpPr>
        <p:spPr>
          <a:xfrm>
            <a:off x="457200" y="274637"/>
            <a:ext cx="7619999"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Protect Your Online Identity</a:t>
            </a:r>
          </a:p>
        </p:txBody>
      </p:sp>
      <p:sp>
        <p:nvSpPr>
          <p:cNvPr id="379" name="Shape 379"/>
          <p:cNvSpPr txBox="1">
            <a:spLocks noGrp="1"/>
          </p:cNvSpPr>
          <p:nvPr>
            <p:ph type="body" idx="4294967295"/>
          </p:nvPr>
        </p:nvSpPr>
        <p:spPr>
          <a:xfrm>
            <a:off x="4419600" y="1536199"/>
            <a:ext cx="3657600" cy="4353900"/>
          </a:xfrm>
          <a:prstGeom prst="rect">
            <a:avLst/>
          </a:prstGeom>
          <a:noFill/>
          <a:ln>
            <a:noFill/>
          </a:ln>
        </p:spPr>
        <p:txBody>
          <a:bodyPr lIns="91425" tIns="91425" rIns="91425" bIns="91425" anchor="t" anchorCtr="0">
            <a:noAutofit/>
          </a:bodyPr>
          <a:lstStyle/>
          <a:p>
            <a:pPr marL="342900" marR="0" lvl="0" indent="177800" algn="l" rtl="0">
              <a:lnSpc>
                <a:spcPct val="100000"/>
              </a:lnSpc>
              <a:spcBef>
                <a:spcPts val="0"/>
              </a:spcBef>
              <a:spcAft>
                <a:spcPts val="0"/>
              </a:spcAft>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Potential employers often look at Facebook pages.</a:t>
            </a:r>
          </a:p>
          <a:p>
            <a:pPr marL="342900" marR="0" lvl="0" indent="38100" algn="l" rtl="0">
              <a:lnSpc>
                <a:spcPct val="100000"/>
              </a:lnSpc>
              <a:spcBef>
                <a:spcPts val="0"/>
              </a:spcBef>
              <a:spcAft>
                <a:spcPts val="0"/>
              </a:spcAft>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Private information is no longer, by default, private. If you want information to be private, you must take steps to make it so. </a:t>
            </a:r>
          </a:p>
          <a:p>
            <a:pPr marL="342900" marR="0" lvl="0" indent="38100" algn="l" rtl="0">
              <a:lnSpc>
                <a:spcPct val="100000"/>
              </a:lnSpc>
              <a:spcBef>
                <a:spcPts val="0"/>
              </a:spcBef>
              <a:spcAft>
                <a:spcPts val="0"/>
              </a:spcAft>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Digital content is easily forwarded and re-posted. </a:t>
            </a:r>
          </a:p>
          <a:p>
            <a:pPr marL="342900" marR="0" lvl="0" indent="38100" algn="l" rtl="0">
              <a:lnSpc>
                <a:spcPct val="100000"/>
              </a:lnSpc>
              <a:spcBef>
                <a:spcPts val="0"/>
              </a:spcBef>
              <a:spcAft>
                <a:spcPts val="0"/>
              </a:spcAft>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Your online reputation has offline implications.</a:t>
            </a:r>
          </a:p>
          <a:p>
            <a:pPr marL="342900" marR="0" lvl="0" indent="0" algn="l" rtl="0">
              <a:lnSpc>
                <a:spcPct val="100000"/>
              </a:lnSpc>
              <a:spcBef>
                <a:spcPts val="0"/>
              </a:spcBef>
              <a:spcAft>
                <a:spcPts val="0"/>
              </a:spcAft>
              <a:buClr>
                <a:schemeClr val="dk1"/>
              </a:buClr>
              <a:buSzPct val="25000"/>
              <a:buFont typeface="Arial"/>
              <a:buNone/>
            </a:pPr>
            <a:endParaRPr sz="2200" b="0" i="0" u="none" strike="noStrike" cap="none">
              <a:solidFill>
                <a:schemeClr val="dk1"/>
              </a:solidFill>
              <a:latin typeface="Calibri"/>
              <a:ea typeface="Calibri"/>
              <a:cs typeface="Calibri"/>
              <a:sym typeface="Calibri"/>
            </a:endParaRPr>
          </a:p>
          <a:p>
            <a:pPr marL="342900" marR="0" lvl="0" indent="-88900" algn="l" rtl="0">
              <a:lnSpc>
                <a:spcPct val="100000"/>
              </a:lnSpc>
              <a:spcBef>
                <a:spcPts val="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p:txBody>
      </p:sp>
      <p:sp>
        <p:nvSpPr>
          <p:cNvPr id="380" name="Shape 380"/>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20</a:t>
            </a:fld>
            <a:endParaRPr lang="en-US" sz="1400" b="0" i="0" u="none" strike="noStrike" cap="none">
              <a:solidFill>
                <a:srgbClr val="000000"/>
              </a:solidFill>
              <a:latin typeface="Arial"/>
              <a:ea typeface="Arial"/>
              <a:cs typeface="Arial"/>
              <a:sym typeface="Arial"/>
            </a:endParaRPr>
          </a:p>
        </p:txBody>
      </p:sp>
      <p:pic>
        <p:nvPicPr>
          <p:cNvPr id="381" name="Shape 381"/>
          <p:cNvPicPr preferRelativeResize="0"/>
          <p:nvPr/>
        </p:nvPicPr>
        <p:blipFill rotWithShape="1">
          <a:blip r:embed="rId3">
            <a:alphaModFix/>
          </a:blip>
          <a:srcRect/>
          <a:stretch/>
        </p:blipFill>
        <p:spPr>
          <a:xfrm>
            <a:off x="719875" y="2163847"/>
            <a:ext cx="3470700" cy="31836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ctrTitle" idx="4294967295"/>
          </p:nvPr>
        </p:nvSpPr>
        <p:spPr>
          <a:xfrm>
            <a:off x="685800" y="1905000"/>
            <a:ext cx="7543800" cy="25941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6600" b="0" i="0" u="none" strike="noStrike" cap="none">
                <a:solidFill>
                  <a:schemeClr val="dk2"/>
                </a:solidFill>
                <a:latin typeface="Cambria"/>
                <a:ea typeface="Cambria"/>
                <a:cs typeface="Cambria"/>
                <a:sym typeface="Cambria"/>
              </a:rPr>
              <a:t>Digital resources  for parents</a:t>
            </a:r>
          </a:p>
        </p:txBody>
      </p:sp>
      <p:pic>
        <p:nvPicPr>
          <p:cNvPr id="387" name="Shape 387"/>
          <p:cNvPicPr preferRelativeResize="0"/>
          <p:nvPr/>
        </p:nvPicPr>
        <p:blipFill>
          <a:blip r:embed="rId3">
            <a:alphaModFix/>
          </a:blip>
          <a:stretch>
            <a:fillRect/>
          </a:stretch>
        </p:blipFill>
        <p:spPr>
          <a:xfrm>
            <a:off x="4780625" y="3755950"/>
            <a:ext cx="3242614" cy="2594100"/>
          </a:xfrm>
          <a:prstGeom prst="rect">
            <a:avLst/>
          </a:prstGeom>
          <a:noFill/>
          <a:ln>
            <a:noFill/>
          </a:ln>
        </p:spPr>
      </p:pic>
      <p:sp>
        <p:nvSpPr>
          <p:cNvPr id="388" name="Shape 388"/>
          <p:cNvSpPr>
            <a:spLocks noGrp="1"/>
          </p:cNvSpPr>
          <p:nvPr>
            <p:ph type="sldNum" idx="12"/>
          </p:nvPr>
        </p:nvSpPr>
        <p:spPr>
          <a:xfrm>
            <a:off x="8531788" y="5953760"/>
            <a:ext cx="548700" cy="396300"/>
          </a:xfrm>
          <a:prstGeom prst="bracketPair">
            <a:avLst/>
          </a:prstGeom>
        </p:spPr>
        <p:txBody>
          <a:bodyPr lIns="0" tIns="0" rIns="0" bIns="0" anchor="ctr" anchorCtr="0">
            <a:noAutofit/>
          </a:bodyPr>
          <a:lstStyle/>
          <a:p>
            <a:pPr lvl="0">
              <a:spcBef>
                <a:spcPts val="0"/>
              </a:spcBef>
              <a:buClr>
                <a:srgbClr val="000000"/>
              </a:buClr>
              <a:buSzPct val="25000"/>
              <a:buFont typeface="Arial"/>
              <a:buNone/>
            </a:pPr>
            <a:fld id="{00000000-1234-1234-1234-123412341234}" type="slidenum">
              <a:rPr lang="en-US"/>
              <a:t>21</a:t>
            </a:fld>
            <a:endParaRPr lang="en-US"/>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title"/>
          </p:nvPr>
        </p:nvSpPr>
        <p:spPr>
          <a:xfrm>
            <a:off x="457200" y="274650"/>
            <a:ext cx="62397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Additional Resources</a:t>
            </a:r>
          </a:p>
        </p:txBody>
      </p:sp>
      <p:sp>
        <p:nvSpPr>
          <p:cNvPr id="394" name="Shape 394"/>
          <p:cNvSpPr txBox="1">
            <a:spLocks noGrp="1"/>
          </p:cNvSpPr>
          <p:nvPr>
            <p:ph type="body" idx="4294967295"/>
          </p:nvPr>
        </p:nvSpPr>
        <p:spPr>
          <a:xfrm>
            <a:off x="599625" y="1806325"/>
            <a:ext cx="6127199" cy="3552600"/>
          </a:xfrm>
          <a:prstGeom prst="rect">
            <a:avLst/>
          </a:prstGeom>
          <a:noFill/>
          <a:ln>
            <a:noFill/>
          </a:ln>
        </p:spPr>
        <p:txBody>
          <a:bodyPr lIns="91425" tIns="45700" rIns="91425" bIns="45700" anchor="t" anchorCtr="0">
            <a:noAutofit/>
          </a:bodyPr>
          <a:lstStyle/>
          <a:p>
            <a:pPr marL="342900" marR="0" lvl="0" indent="-228600" algn="l" rtl="0">
              <a:lnSpc>
                <a:spcPct val="100000"/>
              </a:lnSpc>
              <a:spcBef>
                <a:spcPts val="0"/>
              </a:spcBef>
              <a:spcAft>
                <a:spcPts val="0"/>
              </a:spcAft>
              <a:buClr>
                <a:schemeClr val="accent1"/>
              </a:buClr>
              <a:buSzPct val="100000"/>
              <a:buFont typeface="Arial"/>
              <a:buChar char="•"/>
            </a:pPr>
            <a:r>
              <a:rPr lang="en-US" sz="2200" b="0" i="0" u="sng" strike="noStrike" cap="none" dirty="0">
                <a:solidFill>
                  <a:schemeClr val="hlink"/>
                </a:solidFill>
                <a:latin typeface="Calibri"/>
                <a:ea typeface="Calibri"/>
                <a:cs typeface="Calibri"/>
                <a:sym typeface="Calibri"/>
                <a:hlinkClick r:id="rId3"/>
              </a:rPr>
              <a:t>How Computer Viruses Work</a:t>
            </a:r>
          </a:p>
          <a:p>
            <a:pPr marL="342900" marR="0" lvl="0" indent="-228600" algn="l" rtl="0">
              <a:lnSpc>
                <a:spcPct val="100000"/>
              </a:lnSpc>
              <a:spcBef>
                <a:spcPts val="0"/>
              </a:spcBef>
              <a:spcAft>
                <a:spcPts val="0"/>
              </a:spcAft>
              <a:buClr>
                <a:schemeClr val="accent1"/>
              </a:buClr>
              <a:buSzPct val="100000"/>
              <a:buFont typeface="Arial"/>
              <a:buChar char="•"/>
            </a:pPr>
            <a:r>
              <a:rPr lang="en-US" sz="2200" b="0" i="0" u="sng" strike="noStrike" cap="none" dirty="0">
                <a:solidFill>
                  <a:schemeClr val="hlink"/>
                </a:solidFill>
                <a:latin typeface="Calibri"/>
                <a:ea typeface="Calibri"/>
                <a:cs typeface="Calibri"/>
                <a:sym typeface="Calibri"/>
                <a:hlinkClick r:id="rId4"/>
              </a:rPr>
              <a:t>Como </a:t>
            </a:r>
            <a:r>
              <a:rPr lang="en-US" sz="2200" b="0" i="0" u="sng" strike="noStrike" cap="none" dirty="0" err="1">
                <a:solidFill>
                  <a:schemeClr val="hlink"/>
                </a:solidFill>
                <a:latin typeface="Calibri"/>
                <a:ea typeface="Calibri"/>
                <a:cs typeface="Calibri"/>
                <a:sym typeface="Calibri"/>
                <a:hlinkClick r:id="rId4"/>
              </a:rPr>
              <a:t>los</a:t>
            </a:r>
            <a:r>
              <a:rPr lang="en-US" sz="2200" b="0" i="0" u="sng" strike="noStrike" cap="none" dirty="0">
                <a:solidFill>
                  <a:schemeClr val="hlink"/>
                </a:solidFill>
                <a:latin typeface="Calibri"/>
                <a:ea typeface="Calibri"/>
                <a:cs typeface="Calibri"/>
                <a:sym typeface="Calibri"/>
                <a:hlinkClick r:id="rId4"/>
              </a:rPr>
              <a:t> virus </a:t>
            </a:r>
            <a:r>
              <a:rPr lang="en-US" sz="2200" b="0" i="0" u="sng" strike="noStrike" cap="none" dirty="0" err="1">
                <a:solidFill>
                  <a:schemeClr val="hlink"/>
                </a:solidFill>
                <a:latin typeface="Calibri"/>
                <a:ea typeface="Calibri"/>
                <a:cs typeface="Calibri"/>
                <a:sym typeface="Calibri"/>
                <a:hlinkClick r:id="rId4"/>
              </a:rPr>
              <a:t>informáticos</a:t>
            </a:r>
            <a:r>
              <a:rPr lang="en-US" sz="2200" b="0" i="0" u="sng" strike="noStrike" cap="none" dirty="0">
                <a:solidFill>
                  <a:schemeClr val="hlink"/>
                </a:solidFill>
                <a:latin typeface="Calibri"/>
                <a:ea typeface="Calibri"/>
                <a:cs typeface="Calibri"/>
                <a:sym typeface="Calibri"/>
                <a:hlinkClick r:id="rId4"/>
              </a:rPr>
              <a:t> </a:t>
            </a:r>
            <a:r>
              <a:rPr lang="en-US" sz="2200" b="0" i="0" u="sng" strike="noStrike" cap="none" dirty="0" err="1">
                <a:solidFill>
                  <a:schemeClr val="hlink"/>
                </a:solidFill>
                <a:latin typeface="Calibri"/>
                <a:ea typeface="Calibri"/>
                <a:cs typeface="Calibri"/>
                <a:sym typeface="Calibri"/>
                <a:hlinkClick r:id="rId4"/>
              </a:rPr>
              <a:t>Trabajo</a:t>
            </a:r>
            <a:endParaRPr lang="en-US" sz="2200" b="0" i="0" u="sng" strike="noStrike" cap="none" dirty="0">
              <a:solidFill>
                <a:schemeClr val="hlink"/>
              </a:solidFill>
              <a:latin typeface="Calibri"/>
              <a:ea typeface="Calibri"/>
              <a:cs typeface="Calibri"/>
              <a:sym typeface="Calibri"/>
              <a:hlinkClick r:id="rId4"/>
            </a:endParaRPr>
          </a:p>
          <a:p>
            <a:pPr marL="342900" marR="0" lvl="0" indent="-228600" algn="l" rtl="0">
              <a:lnSpc>
                <a:spcPct val="100000"/>
              </a:lnSpc>
              <a:spcBef>
                <a:spcPts val="440"/>
              </a:spcBef>
              <a:spcAft>
                <a:spcPts val="0"/>
              </a:spcAft>
              <a:buClr>
                <a:schemeClr val="accent1"/>
              </a:buClr>
              <a:buSzPct val="100000"/>
              <a:buFont typeface="Arial"/>
              <a:buChar char="•"/>
            </a:pPr>
            <a:r>
              <a:rPr lang="en-US" sz="2200" b="0" i="0" u="sng" strike="noStrike" cap="none" dirty="0">
                <a:solidFill>
                  <a:schemeClr val="hlink"/>
                </a:solidFill>
                <a:latin typeface="Calibri"/>
                <a:ea typeface="Calibri"/>
                <a:cs typeface="Calibri"/>
                <a:sym typeface="Calibri"/>
                <a:hlinkClick r:id="rId5"/>
              </a:rPr>
              <a:t>How Spyware Works</a:t>
            </a:r>
          </a:p>
          <a:p>
            <a:pPr marL="342900" marR="0" lvl="0" indent="-228600" algn="l" rtl="0">
              <a:lnSpc>
                <a:spcPct val="100000"/>
              </a:lnSpc>
              <a:spcBef>
                <a:spcPts val="440"/>
              </a:spcBef>
              <a:spcAft>
                <a:spcPts val="0"/>
              </a:spcAft>
              <a:buClr>
                <a:schemeClr val="accent1"/>
              </a:buClr>
              <a:buSzPct val="100000"/>
              <a:buFont typeface="Arial"/>
              <a:buChar char="•"/>
            </a:pPr>
            <a:r>
              <a:rPr lang="en-US" sz="2200" b="0" i="0" u="sng" strike="noStrike" cap="none" dirty="0" err="1">
                <a:solidFill>
                  <a:schemeClr val="hlink"/>
                </a:solidFill>
                <a:latin typeface="Calibri"/>
                <a:ea typeface="Calibri"/>
                <a:cs typeface="Calibri"/>
                <a:sym typeface="Calibri"/>
                <a:hlinkClick r:id="rId6"/>
              </a:rPr>
              <a:t>Cómo</a:t>
            </a:r>
            <a:r>
              <a:rPr lang="en-US" sz="2200" b="0" i="0" u="sng" strike="noStrike" cap="none" dirty="0">
                <a:solidFill>
                  <a:schemeClr val="hlink"/>
                </a:solidFill>
                <a:latin typeface="Calibri"/>
                <a:ea typeface="Calibri"/>
                <a:cs typeface="Calibri"/>
                <a:sym typeface="Calibri"/>
                <a:hlinkClick r:id="rId6"/>
              </a:rPr>
              <a:t> </a:t>
            </a:r>
            <a:r>
              <a:rPr lang="en-US" sz="2200" b="0" i="0" u="sng" strike="noStrike" cap="none" dirty="0" err="1">
                <a:solidFill>
                  <a:schemeClr val="hlink"/>
                </a:solidFill>
                <a:latin typeface="Calibri"/>
                <a:ea typeface="Calibri"/>
                <a:cs typeface="Calibri"/>
                <a:sym typeface="Calibri"/>
                <a:hlinkClick r:id="rId6"/>
              </a:rPr>
              <a:t>funciona</a:t>
            </a:r>
            <a:r>
              <a:rPr lang="en-US" sz="2200" b="0" i="0" u="sng" strike="noStrike" cap="none" dirty="0">
                <a:solidFill>
                  <a:schemeClr val="hlink"/>
                </a:solidFill>
                <a:latin typeface="Calibri"/>
                <a:ea typeface="Calibri"/>
                <a:cs typeface="Calibri"/>
                <a:sym typeface="Calibri"/>
                <a:hlinkClick r:id="rId6"/>
              </a:rPr>
              <a:t> el software </a:t>
            </a:r>
            <a:r>
              <a:rPr lang="en-US" sz="2200" b="0" i="0" u="sng" strike="noStrike" cap="none" dirty="0" err="1">
                <a:solidFill>
                  <a:schemeClr val="hlink"/>
                </a:solidFill>
                <a:latin typeface="Calibri"/>
                <a:ea typeface="Calibri"/>
                <a:cs typeface="Calibri"/>
                <a:sym typeface="Calibri"/>
                <a:hlinkClick r:id="rId6"/>
              </a:rPr>
              <a:t>espía</a:t>
            </a:r>
            <a:endParaRPr lang="en-US" sz="2200" b="0" i="0" u="sng" strike="noStrike" cap="none" dirty="0">
              <a:solidFill>
                <a:schemeClr val="hlink"/>
              </a:solidFill>
              <a:latin typeface="Calibri"/>
              <a:ea typeface="Calibri"/>
              <a:cs typeface="Calibri"/>
              <a:sym typeface="Calibri"/>
              <a:hlinkClick r:id="rId6"/>
            </a:endParaRPr>
          </a:p>
          <a:p>
            <a:pPr marL="342900" marR="0" lvl="0" indent="-228600" algn="l" rtl="0">
              <a:lnSpc>
                <a:spcPct val="100000"/>
              </a:lnSpc>
              <a:spcBef>
                <a:spcPts val="440"/>
              </a:spcBef>
              <a:spcAft>
                <a:spcPts val="0"/>
              </a:spcAft>
              <a:buClr>
                <a:schemeClr val="accent1"/>
              </a:buClr>
              <a:buSzPct val="100000"/>
              <a:buFont typeface="Arial"/>
              <a:buChar char="•"/>
            </a:pPr>
            <a:r>
              <a:rPr lang="en-US" sz="2200" b="0" i="0" u="sng" strike="noStrike" cap="none" dirty="0">
                <a:solidFill>
                  <a:schemeClr val="hlink"/>
                </a:solidFill>
                <a:latin typeface="Calibri"/>
                <a:ea typeface="Calibri"/>
                <a:cs typeface="Calibri"/>
                <a:sym typeface="Calibri"/>
                <a:hlinkClick r:id="rId7"/>
              </a:rPr>
              <a:t>Common Sense Media</a:t>
            </a:r>
            <a:r>
              <a:rPr lang="en-US" dirty="0"/>
              <a:t> (English </a:t>
            </a:r>
            <a:r>
              <a:rPr lang="en-US"/>
              <a:t>and </a:t>
            </a:r>
            <a:r>
              <a:rPr lang="en-US" smtClean="0"/>
              <a:t>Spanish)</a:t>
            </a:r>
          </a:p>
          <a:p>
            <a:pPr marL="342900" marR="0" lvl="0" indent="-228600" algn="l" rtl="0">
              <a:lnSpc>
                <a:spcPct val="100000"/>
              </a:lnSpc>
              <a:spcBef>
                <a:spcPts val="440"/>
              </a:spcBef>
              <a:spcAft>
                <a:spcPts val="0"/>
              </a:spcAft>
              <a:buClr>
                <a:schemeClr val="accent1"/>
              </a:buClr>
              <a:buSzPct val="100000"/>
              <a:buFont typeface="Arial"/>
              <a:buChar char="•"/>
            </a:pPr>
            <a:r>
              <a:rPr lang="en-US" u="sng" smtClean="0">
                <a:solidFill>
                  <a:schemeClr val="hlink"/>
                </a:solidFill>
                <a:hlinkClick r:id="rId8"/>
              </a:rPr>
              <a:t>Netsmartz</a:t>
            </a:r>
            <a:r>
              <a:rPr lang="en-US" u="sng" dirty="0" smtClean="0">
                <a:solidFill>
                  <a:schemeClr val="hlink"/>
                </a:solidFill>
                <a:hlinkClick r:id="rId8"/>
              </a:rPr>
              <a:t> </a:t>
            </a:r>
            <a:r>
              <a:rPr lang="en-US" u="sng" dirty="0">
                <a:solidFill>
                  <a:schemeClr val="hlink"/>
                </a:solidFill>
                <a:hlinkClick r:id="rId8"/>
              </a:rPr>
              <a:t>for Parents</a:t>
            </a:r>
            <a:r>
              <a:rPr lang="en-US" dirty="0"/>
              <a:t> (English and Spanish)</a:t>
            </a:r>
          </a:p>
          <a:p>
            <a:pPr marL="342900" marR="0" lvl="0" indent="-228600" algn="l" rtl="0">
              <a:lnSpc>
                <a:spcPct val="100000"/>
              </a:lnSpc>
              <a:spcBef>
                <a:spcPts val="440"/>
              </a:spcBef>
              <a:spcAft>
                <a:spcPts val="0"/>
              </a:spcAft>
              <a:buClr>
                <a:schemeClr val="accent1"/>
              </a:buClr>
              <a:buSzPct val="100000"/>
              <a:buFont typeface="Arial"/>
              <a:buChar char="•"/>
            </a:pPr>
            <a:r>
              <a:rPr lang="en-US" sz="2200" b="0" i="0" u="none" strike="noStrike" cap="none" dirty="0">
                <a:solidFill>
                  <a:schemeClr val="dk1"/>
                </a:solidFill>
                <a:latin typeface="Calibri"/>
                <a:ea typeface="Calibri"/>
                <a:cs typeface="Calibri"/>
                <a:sym typeface="Calibri"/>
                <a:hlinkClick r:id="rId9"/>
              </a:rPr>
              <a:t>YouTube (Google Help)</a:t>
            </a:r>
            <a:endParaRPr lang="en-US" sz="2200" b="0" i="0" u="none" strike="noStrike" cap="none" dirty="0">
              <a:solidFill>
                <a:schemeClr val="dk1"/>
              </a:solidFill>
              <a:latin typeface="Calibri"/>
              <a:ea typeface="Calibri"/>
              <a:cs typeface="Calibri"/>
              <a:sym typeface="Calibri"/>
            </a:endParaRPr>
          </a:p>
          <a:p>
            <a:pPr marL="342900" marR="0" lvl="0" indent="-228600" algn="l" rtl="0">
              <a:lnSpc>
                <a:spcPct val="100000"/>
              </a:lnSpc>
              <a:spcBef>
                <a:spcPts val="440"/>
              </a:spcBef>
              <a:spcAft>
                <a:spcPts val="0"/>
              </a:spcAft>
              <a:buClr>
                <a:schemeClr val="accent1"/>
              </a:buClr>
              <a:buSzPct val="100000"/>
              <a:buFont typeface="Arial"/>
              <a:buNone/>
            </a:pPr>
            <a:endParaRPr sz="2200" b="0" i="0" u="none" strike="noStrike" cap="none" dirty="0">
              <a:solidFill>
                <a:schemeClr val="dk1"/>
              </a:solidFill>
              <a:latin typeface="Calibri"/>
              <a:ea typeface="Calibri"/>
              <a:cs typeface="Calibri"/>
              <a:sym typeface="Calibri"/>
            </a:endParaRPr>
          </a:p>
        </p:txBody>
      </p:sp>
      <p:sp>
        <p:nvSpPr>
          <p:cNvPr id="395" name="Shape 395"/>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lang="en-US" sz="1400" b="0" i="0" u="none" strike="noStrike" cap="none">
              <a:solidFill>
                <a:srgbClr val="000000"/>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00" name="Shape 400"/>
          <p:cNvPicPr preferRelativeResize="0"/>
          <p:nvPr/>
        </p:nvPicPr>
        <p:blipFill rotWithShape="1">
          <a:blip r:embed="rId3">
            <a:alphaModFix/>
          </a:blip>
          <a:srcRect/>
          <a:stretch/>
        </p:blipFill>
        <p:spPr>
          <a:xfrm>
            <a:off x="487175" y="831599"/>
            <a:ext cx="7310498" cy="5848424"/>
          </a:xfrm>
          <a:prstGeom prst="rect">
            <a:avLst/>
          </a:prstGeom>
          <a:noFill/>
          <a:ln w="28575" cap="flat" cmpd="sng">
            <a:solidFill>
              <a:srgbClr val="FFFF00"/>
            </a:solidFill>
            <a:prstDash val="solid"/>
            <a:round/>
            <a:headEnd type="none" w="med" len="med"/>
            <a:tailEnd type="none" w="med" len="med"/>
          </a:ln>
        </p:spPr>
      </p:pic>
      <p:sp>
        <p:nvSpPr>
          <p:cNvPr id="401" name="Shape 401"/>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23</a:t>
            </a:fld>
            <a:endParaRPr lang="en-US" sz="1400" b="0" i="0" u="none" strike="noStrike" cap="none">
              <a:solidFill>
                <a:srgbClr val="000000"/>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idx="4294967295"/>
          </p:nvPr>
        </p:nvSpPr>
        <p:spPr>
          <a:xfrm>
            <a:off x="457200" y="274650"/>
            <a:ext cx="62397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Questions and Answers</a:t>
            </a:r>
          </a:p>
        </p:txBody>
      </p:sp>
      <p:pic>
        <p:nvPicPr>
          <p:cNvPr id="407" name="Shape 407"/>
          <p:cNvPicPr preferRelativeResize="0"/>
          <p:nvPr/>
        </p:nvPicPr>
        <p:blipFill rotWithShape="1">
          <a:blip r:embed="rId3">
            <a:alphaModFix/>
          </a:blip>
          <a:srcRect/>
          <a:stretch/>
        </p:blipFill>
        <p:spPr>
          <a:xfrm>
            <a:off x="2229750" y="1873777"/>
            <a:ext cx="3578925" cy="3578900"/>
          </a:xfrm>
          <a:prstGeom prst="rect">
            <a:avLst/>
          </a:prstGeom>
          <a:noFill/>
          <a:ln>
            <a:noFill/>
          </a:ln>
        </p:spPr>
      </p:pic>
      <p:sp>
        <p:nvSpPr>
          <p:cNvPr id="408" name="Shape 408"/>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lvl="0" rtl="0">
              <a:spcBef>
                <a:spcPts val="0"/>
              </a:spcBef>
              <a:buClr>
                <a:srgbClr val="000000"/>
              </a:buClr>
              <a:buSzPct val="25000"/>
              <a:buFont typeface="Arial"/>
              <a:buNone/>
            </a:pPr>
            <a:fld id="{00000000-1234-1234-1234-123412341234}" type="slidenum">
              <a:rPr lang="en-US"/>
              <a:t>24</a:t>
            </a:fld>
            <a:endParaRPr lang="en-US"/>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a:spLocks noGrp="1"/>
          </p:cNvSpPr>
          <p:nvPr>
            <p:ph type="sldNum" idx="12"/>
          </p:nvPr>
        </p:nvSpPr>
        <p:spPr>
          <a:xfrm>
            <a:off x="8531788" y="5648960"/>
            <a:ext cx="548700" cy="396300"/>
          </a:xfrm>
          <a:prstGeom prst="bracketPair">
            <a:avLst/>
          </a:prstGeom>
        </p:spPr>
        <p:txBody>
          <a:bodyPr lIns="0" tIns="0" rIns="0" bIns="0" anchor="ctr" anchorCtr="0">
            <a:noAutofit/>
          </a:bodyPr>
          <a:lstStyle/>
          <a:p>
            <a:pPr lvl="0">
              <a:spcBef>
                <a:spcPts val="0"/>
              </a:spcBef>
              <a:buClr>
                <a:srgbClr val="000000"/>
              </a:buClr>
              <a:buSzPct val="25000"/>
              <a:buFont typeface="Arial"/>
              <a:buNone/>
            </a:pPr>
            <a:fld id="{00000000-1234-1234-1234-123412341234}" type="slidenum">
              <a:rPr lang="en-US"/>
              <a:t>25</a:t>
            </a:fld>
            <a:endParaRPr lang="en-US"/>
          </a:p>
        </p:txBody>
      </p:sp>
      <p:pic>
        <p:nvPicPr>
          <p:cNvPr id="414" name="Shape 414"/>
          <p:cNvPicPr preferRelativeResize="0"/>
          <p:nvPr/>
        </p:nvPicPr>
        <p:blipFill>
          <a:blip r:embed="rId3">
            <a:alphaModFix/>
          </a:blip>
          <a:stretch>
            <a:fillRect/>
          </a:stretch>
        </p:blipFill>
        <p:spPr>
          <a:xfrm>
            <a:off x="1278600" y="1460499"/>
            <a:ext cx="5776824" cy="4084024"/>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ctrTitle"/>
          </p:nvPr>
        </p:nvSpPr>
        <p:spPr>
          <a:xfrm>
            <a:off x="685800" y="2131950"/>
            <a:ext cx="7543800" cy="2594100"/>
          </a:xfrm>
          <a:prstGeom prst="rect">
            <a:avLst/>
          </a:prstGeom>
        </p:spPr>
        <p:txBody>
          <a:bodyPr lIns="91425" tIns="91425" rIns="91425" bIns="91425" anchor="t" anchorCtr="0">
            <a:noAutofit/>
          </a:bodyPr>
          <a:lstStyle/>
          <a:p>
            <a:pPr lvl="0">
              <a:spcBef>
                <a:spcPts val="0"/>
              </a:spcBef>
              <a:buNone/>
            </a:pPr>
            <a:r>
              <a:rPr lang="en-US"/>
              <a:t>Internet Basics</a:t>
            </a:r>
          </a:p>
        </p:txBody>
      </p:sp>
      <p:pic>
        <p:nvPicPr>
          <p:cNvPr id="215" name="Shape 215"/>
          <p:cNvPicPr preferRelativeResize="0"/>
          <p:nvPr/>
        </p:nvPicPr>
        <p:blipFill>
          <a:blip r:embed="rId3">
            <a:alphaModFix/>
          </a:blip>
          <a:stretch>
            <a:fillRect/>
          </a:stretch>
        </p:blipFill>
        <p:spPr>
          <a:xfrm>
            <a:off x="3778150" y="3384650"/>
            <a:ext cx="3248499" cy="268452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idx="4294967295"/>
          </p:nvPr>
        </p:nvSpPr>
        <p:spPr>
          <a:xfrm>
            <a:off x="457200" y="274650"/>
            <a:ext cx="62397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0000"/>
              </a:buClr>
              <a:buSzPct val="25000"/>
              <a:buFont typeface="Cambria"/>
              <a:buNone/>
            </a:pPr>
            <a:r>
              <a:rPr lang="en-US" sz="3600" b="0" i="0" u="none" strike="noStrike" cap="none">
                <a:solidFill>
                  <a:srgbClr val="666666"/>
                </a:solidFill>
                <a:latin typeface="Cambria"/>
                <a:ea typeface="Cambria"/>
                <a:cs typeface="Cambria"/>
                <a:sym typeface="Cambria"/>
              </a:rPr>
              <a:t>Screen After Logging In</a:t>
            </a:r>
          </a:p>
        </p:txBody>
      </p:sp>
      <p:sp>
        <p:nvSpPr>
          <p:cNvPr id="221" name="Shape 221"/>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lang="en-US" sz="1400" b="0" i="0" u="none" strike="noStrike" cap="none">
              <a:solidFill>
                <a:srgbClr val="000000"/>
              </a:solidFill>
              <a:latin typeface="Arial"/>
              <a:ea typeface="Arial"/>
              <a:cs typeface="Arial"/>
              <a:sym typeface="Arial"/>
            </a:endParaRPr>
          </a:p>
        </p:txBody>
      </p:sp>
      <p:pic>
        <p:nvPicPr>
          <p:cNvPr id="222" name="Shape 222"/>
          <p:cNvPicPr preferRelativeResize="0"/>
          <p:nvPr/>
        </p:nvPicPr>
        <p:blipFill rotWithShape="1">
          <a:blip r:embed="rId3">
            <a:alphaModFix/>
          </a:blip>
          <a:srcRect/>
          <a:stretch/>
        </p:blipFill>
        <p:spPr>
          <a:xfrm>
            <a:off x="629558" y="1189050"/>
            <a:ext cx="7241688" cy="4504199"/>
          </a:xfrm>
          <a:prstGeom prst="rect">
            <a:avLst/>
          </a:prstGeom>
          <a:noFill/>
          <a:ln>
            <a:noFill/>
          </a:ln>
        </p:spPr>
      </p:pic>
      <p:pic>
        <p:nvPicPr>
          <p:cNvPr id="223" name="Shape 223"/>
          <p:cNvPicPr preferRelativeResize="0"/>
          <p:nvPr/>
        </p:nvPicPr>
        <p:blipFill rotWithShape="1">
          <a:blip r:embed="rId4">
            <a:alphaModFix/>
          </a:blip>
          <a:srcRect/>
          <a:stretch/>
        </p:blipFill>
        <p:spPr>
          <a:xfrm>
            <a:off x="1096875" y="5491223"/>
            <a:ext cx="452073" cy="523324"/>
          </a:xfrm>
          <a:prstGeom prst="rect">
            <a:avLst/>
          </a:prstGeom>
          <a:noFill/>
          <a:ln>
            <a:noFill/>
          </a:ln>
        </p:spPr>
      </p:pic>
      <p:pic>
        <p:nvPicPr>
          <p:cNvPr id="224" name="Shape 224"/>
          <p:cNvPicPr preferRelativeResize="0"/>
          <p:nvPr/>
        </p:nvPicPr>
        <p:blipFill rotWithShape="1">
          <a:blip r:embed="rId5">
            <a:alphaModFix/>
          </a:blip>
          <a:srcRect/>
          <a:stretch/>
        </p:blipFill>
        <p:spPr>
          <a:xfrm rot="-9790288" flipH="1">
            <a:off x="792036" y="4215947"/>
            <a:ext cx="2063851" cy="2063879"/>
          </a:xfrm>
          <a:prstGeom prst="rect">
            <a:avLst/>
          </a:prstGeom>
          <a:noFill/>
          <a:ln>
            <a:noFill/>
          </a:ln>
        </p:spPr>
      </p:pic>
      <p:sp>
        <p:nvSpPr>
          <p:cNvPr id="225" name="Shape 225"/>
          <p:cNvSpPr txBox="1"/>
          <p:nvPr/>
        </p:nvSpPr>
        <p:spPr>
          <a:xfrm>
            <a:off x="728850" y="6136625"/>
            <a:ext cx="5696400" cy="496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ambria"/>
              <a:buNone/>
            </a:pPr>
            <a:r>
              <a:rPr lang="en-US" sz="1800" b="0" i="0" u="none" strike="noStrike" cap="none">
                <a:solidFill>
                  <a:srgbClr val="000000"/>
                </a:solidFill>
                <a:latin typeface="Calibri"/>
                <a:ea typeface="Calibri"/>
                <a:cs typeface="Calibri"/>
                <a:sym typeface="Calibri"/>
              </a:rPr>
              <a:t>Click in the lower left corner on Google Chrome </a:t>
            </a:r>
          </a:p>
        </p:txBody>
      </p:sp>
      <p:pic>
        <p:nvPicPr>
          <p:cNvPr id="226" name="Shape 226"/>
          <p:cNvPicPr preferRelativeResize="0"/>
          <p:nvPr/>
        </p:nvPicPr>
        <p:blipFill rotWithShape="1">
          <a:blip r:embed="rId6">
            <a:alphaModFix/>
          </a:blip>
          <a:srcRect/>
          <a:stretch/>
        </p:blipFill>
        <p:spPr>
          <a:xfrm>
            <a:off x="5277175" y="6256312"/>
            <a:ext cx="257100" cy="25710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idx="4294967295"/>
          </p:nvPr>
        </p:nvSpPr>
        <p:spPr>
          <a:xfrm>
            <a:off x="1780075" y="2510850"/>
            <a:ext cx="5967900" cy="9648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Cambria"/>
              <a:buNone/>
            </a:pPr>
            <a:r>
              <a:rPr lang="en-US" sz="3600"/>
              <a:t>vs. </a:t>
            </a:r>
            <a:r>
              <a:rPr lang="en-US" sz="3600" b="0" i="0" u="none" strike="noStrike" cap="none">
                <a:solidFill>
                  <a:schemeClr val="dk2"/>
                </a:solidFill>
                <a:latin typeface="Cambria"/>
                <a:ea typeface="Cambria"/>
                <a:cs typeface="Cambria"/>
                <a:sym typeface="Cambria"/>
              </a:rPr>
              <a:t>Google Search</a:t>
            </a:r>
          </a:p>
        </p:txBody>
      </p:sp>
      <p:sp>
        <p:nvSpPr>
          <p:cNvPr id="233" name="Shape 233"/>
          <p:cNvSpPr txBox="1">
            <a:spLocks noGrp="1"/>
          </p:cNvSpPr>
          <p:nvPr>
            <p:ph type="body" idx="4294967295"/>
          </p:nvPr>
        </p:nvSpPr>
        <p:spPr>
          <a:xfrm>
            <a:off x="702650" y="3383400"/>
            <a:ext cx="5480700" cy="2828100"/>
          </a:xfrm>
          <a:prstGeom prst="rect">
            <a:avLst/>
          </a:prstGeom>
          <a:noFill/>
          <a:ln>
            <a:noFill/>
          </a:ln>
        </p:spPr>
        <p:txBody>
          <a:bodyPr lIns="91425" tIns="45700" rIns="91425" bIns="45700" anchor="t" anchorCtr="0">
            <a:noAutofit/>
          </a:bodyPr>
          <a:lstStyle/>
          <a:p>
            <a:pPr marL="342900" marR="0" lvl="0" indent="-228600" algn="l" rtl="0">
              <a:lnSpc>
                <a:spcPct val="100000"/>
              </a:lnSpc>
              <a:spcBef>
                <a:spcPts val="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440"/>
              </a:spcBef>
              <a:spcAft>
                <a:spcPts val="0"/>
              </a:spcAft>
              <a:buClr>
                <a:schemeClr val="accent1"/>
              </a:buClr>
              <a:buSzPct val="25000"/>
              <a:buFont typeface="Arial"/>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44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p:txBody>
      </p:sp>
      <p:pic>
        <p:nvPicPr>
          <p:cNvPr id="234" name="Shape 234"/>
          <p:cNvPicPr preferRelativeResize="0"/>
          <p:nvPr/>
        </p:nvPicPr>
        <p:blipFill rotWithShape="1">
          <a:blip r:embed="rId3">
            <a:alphaModFix/>
          </a:blip>
          <a:srcRect/>
          <a:stretch/>
        </p:blipFill>
        <p:spPr>
          <a:xfrm>
            <a:off x="1322599" y="3517575"/>
            <a:ext cx="5736900" cy="2958000"/>
          </a:xfrm>
          <a:prstGeom prst="rect">
            <a:avLst/>
          </a:prstGeom>
          <a:noFill/>
          <a:ln w="9525" cap="flat" cmpd="sng">
            <a:solidFill>
              <a:srgbClr val="000000"/>
            </a:solidFill>
            <a:prstDash val="solid"/>
            <a:round/>
            <a:headEnd type="none" w="med" len="med"/>
            <a:tailEnd type="none" w="med" len="med"/>
          </a:ln>
        </p:spPr>
      </p:pic>
      <p:pic>
        <p:nvPicPr>
          <p:cNvPr id="235" name="Shape 235"/>
          <p:cNvPicPr preferRelativeResize="0"/>
          <p:nvPr/>
        </p:nvPicPr>
        <p:blipFill rotWithShape="1">
          <a:blip r:embed="rId4">
            <a:alphaModFix/>
          </a:blip>
          <a:srcRect/>
          <a:stretch/>
        </p:blipFill>
        <p:spPr>
          <a:xfrm>
            <a:off x="1182986" y="1252335"/>
            <a:ext cx="5791200" cy="1038300"/>
          </a:xfrm>
          <a:prstGeom prst="rect">
            <a:avLst/>
          </a:prstGeom>
          <a:noFill/>
          <a:ln w="9525" cap="flat" cmpd="sng">
            <a:solidFill>
              <a:srgbClr val="0000FF"/>
            </a:solidFill>
            <a:prstDash val="solid"/>
            <a:round/>
            <a:headEnd type="none" w="med" len="med"/>
            <a:tailEnd type="none" w="med" len="med"/>
          </a:ln>
        </p:spPr>
      </p:pic>
      <p:sp>
        <p:nvSpPr>
          <p:cNvPr id="236" name="Shape 236"/>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lang="en-US" sz="1400" b="0" i="0" u="none" strike="noStrike" cap="none">
              <a:solidFill>
                <a:srgbClr val="000000"/>
              </a:solidFill>
              <a:latin typeface="Arial"/>
              <a:ea typeface="Arial"/>
              <a:cs typeface="Arial"/>
              <a:sym typeface="Arial"/>
            </a:endParaRPr>
          </a:p>
        </p:txBody>
      </p:sp>
      <p:sp>
        <p:nvSpPr>
          <p:cNvPr id="237" name="Shape 237"/>
          <p:cNvSpPr txBox="1"/>
          <p:nvPr/>
        </p:nvSpPr>
        <p:spPr>
          <a:xfrm>
            <a:off x="320122" y="196773"/>
            <a:ext cx="7367100" cy="1143000"/>
          </a:xfrm>
          <a:prstGeom prst="rect">
            <a:avLst/>
          </a:prstGeom>
          <a:noFill/>
          <a:ln>
            <a:noFill/>
          </a:ln>
        </p:spPr>
        <p:txBody>
          <a:bodyPr lIns="91425" tIns="45700" rIns="91425" bIns="45700" anchor="ctr" anchorCtr="0">
            <a:noAutofit/>
          </a:bodyPr>
          <a:lstStyle/>
          <a:p>
            <a:pPr marL="0" marR="0" lvl="0" indent="0" rtl="0">
              <a:lnSpc>
                <a:spcPct val="100000"/>
              </a:lnSpc>
              <a:spcBef>
                <a:spcPts val="0"/>
              </a:spcBef>
              <a:spcAft>
                <a:spcPts val="0"/>
              </a:spcAft>
              <a:buClr>
                <a:schemeClr val="dk2"/>
              </a:buClr>
              <a:buSzPct val="25000"/>
              <a:buFont typeface="Cambria"/>
              <a:buNone/>
            </a:pPr>
            <a:r>
              <a:rPr lang="en-US" sz="3600">
                <a:solidFill>
                  <a:schemeClr val="dk2"/>
                </a:solidFill>
                <a:latin typeface="Cambria"/>
                <a:ea typeface="Cambria"/>
                <a:cs typeface="Cambria"/>
                <a:sym typeface="Cambria"/>
              </a:rPr>
              <a:t>The A</a:t>
            </a:r>
            <a:r>
              <a:rPr lang="en-US" sz="3600" b="0" i="0" u="none" strike="noStrike" cap="none">
                <a:solidFill>
                  <a:schemeClr val="dk2"/>
                </a:solidFill>
                <a:latin typeface="Cambria"/>
                <a:ea typeface="Cambria"/>
                <a:cs typeface="Cambria"/>
                <a:sym typeface="Cambria"/>
              </a:rPr>
              <a:t>ddress bar</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idx="4294967295"/>
          </p:nvPr>
        </p:nvSpPr>
        <p:spPr>
          <a:xfrm>
            <a:off x="224850" y="226700"/>
            <a:ext cx="7772400" cy="1470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Let’s practice…with SAUSD resources</a:t>
            </a:r>
          </a:p>
          <a:p>
            <a:pPr marL="0" marR="0" lvl="0" indent="0" algn="l" rtl="0">
              <a:lnSpc>
                <a:spcPct val="100000"/>
              </a:lnSpc>
              <a:spcBef>
                <a:spcPts val="0"/>
              </a:spcBef>
              <a:spcAft>
                <a:spcPts val="0"/>
              </a:spcAft>
              <a:buClr>
                <a:schemeClr val="dk2"/>
              </a:buClr>
              <a:buSzPct val="25000"/>
              <a:buFont typeface="Cambria"/>
              <a:buNone/>
            </a:pPr>
            <a:r>
              <a:rPr lang="en-US" sz="2400" b="0" i="0" u="none" strike="noStrike" cap="none">
                <a:solidFill>
                  <a:schemeClr val="dk2"/>
                </a:solidFill>
                <a:latin typeface="Cambria"/>
                <a:ea typeface="Cambria"/>
                <a:cs typeface="Cambria"/>
                <a:sym typeface="Cambria"/>
              </a:rPr>
              <a:t>Online Resources for You and Your Family</a:t>
            </a:r>
          </a:p>
        </p:txBody>
      </p:sp>
      <p:sp>
        <p:nvSpPr>
          <p:cNvPr id="243" name="Shape 243"/>
          <p:cNvSpPr txBox="1">
            <a:spLocks noGrp="1"/>
          </p:cNvSpPr>
          <p:nvPr>
            <p:ph type="body" idx="4294967295"/>
          </p:nvPr>
        </p:nvSpPr>
        <p:spPr>
          <a:xfrm>
            <a:off x="309175" y="1545850"/>
            <a:ext cx="8222700" cy="49841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1800" b="0" i="0" u="none" strike="noStrike" cap="none">
                <a:solidFill>
                  <a:schemeClr val="dk1"/>
                </a:solidFill>
                <a:latin typeface="Calibri"/>
                <a:ea typeface="Calibri"/>
                <a:cs typeface="Calibri"/>
                <a:sym typeface="Calibri"/>
              </a:rPr>
              <a:t>Type </a:t>
            </a:r>
            <a:r>
              <a:rPr lang="en-US" sz="1800" b="0" i="0" u="sng" strike="noStrike" cap="none">
                <a:solidFill>
                  <a:schemeClr val="hlink"/>
                </a:solidFill>
                <a:latin typeface="Calibri"/>
                <a:ea typeface="Calibri"/>
                <a:cs typeface="Calibri"/>
                <a:sym typeface="Calibri"/>
                <a:hlinkClick r:id="rId3"/>
              </a:rPr>
              <a:t>www.sausd.us</a:t>
            </a:r>
            <a:r>
              <a:rPr lang="en-US" sz="1800" b="1" i="0" u="none" strike="noStrike" cap="none">
                <a:solidFill>
                  <a:schemeClr val="dk1"/>
                </a:solidFill>
                <a:latin typeface="Calibri"/>
                <a:ea typeface="Calibri"/>
                <a:cs typeface="Calibri"/>
                <a:sym typeface="Calibri"/>
              </a:rPr>
              <a:t> </a:t>
            </a:r>
            <a:r>
              <a:rPr lang="en-US" sz="1800" b="0" i="0" u="none" strike="noStrike" cap="none">
                <a:solidFill>
                  <a:schemeClr val="dk1"/>
                </a:solidFill>
                <a:latin typeface="Calibri"/>
                <a:ea typeface="Calibri"/>
                <a:cs typeface="Calibri"/>
                <a:sym typeface="Calibri"/>
              </a:rPr>
              <a:t> in the address bar (top left corner of your page)</a:t>
            </a:r>
          </a:p>
          <a:p>
            <a:pPr marL="0" marR="0" lvl="0" indent="0" algn="l" rtl="0">
              <a:lnSpc>
                <a:spcPct val="90000"/>
              </a:lnSpc>
              <a:spcBef>
                <a:spcPts val="0"/>
              </a:spcBef>
              <a:spcAft>
                <a:spcPts val="0"/>
              </a:spcAft>
              <a:buClr>
                <a:schemeClr val="accent1"/>
              </a:buClr>
              <a:buSzPct val="25000"/>
              <a:buFont typeface="Arial"/>
              <a:buNone/>
            </a:pPr>
            <a:endParaRPr sz="600" b="0" i="0" u="none" strike="noStrike" cap="none">
              <a:solidFill>
                <a:schemeClr val="dk1"/>
              </a:solidFill>
              <a:latin typeface="Calibri"/>
              <a:ea typeface="Calibri"/>
              <a:cs typeface="Calibri"/>
              <a:sym typeface="Calibri"/>
            </a:endParaRPr>
          </a:p>
          <a:p>
            <a:pPr marL="457200" marR="0" lvl="0" indent="0" algn="l" rtl="0">
              <a:lnSpc>
                <a:spcPct val="90000"/>
              </a:lnSpc>
              <a:spcBef>
                <a:spcPts val="0"/>
              </a:spcBef>
              <a:spcAft>
                <a:spcPts val="0"/>
              </a:spcAft>
              <a:buClr>
                <a:schemeClr val="accent1"/>
              </a:buClr>
              <a:buSzPct val="25000"/>
              <a:buFont typeface="Arial"/>
              <a:buNone/>
            </a:pPr>
            <a:r>
              <a:rPr lang="en-US" sz="1800" b="0" i="0" u="none" strike="noStrike" cap="none">
                <a:solidFill>
                  <a:srgbClr val="000000"/>
                </a:solidFill>
                <a:latin typeface="Calibri"/>
                <a:ea typeface="Calibri"/>
                <a:cs typeface="Calibri"/>
                <a:sym typeface="Calibri"/>
              </a:rPr>
              <a:t>Then click </a:t>
            </a:r>
            <a:r>
              <a:rPr lang="en-US" sz="1800" b="1" i="0" u="none" strike="noStrike" cap="none">
                <a:solidFill>
                  <a:srgbClr val="000000"/>
                </a:solidFill>
                <a:latin typeface="Calibri"/>
                <a:ea typeface="Calibri"/>
                <a:cs typeface="Calibri"/>
                <a:sym typeface="Calibri"/>
              </a:rPr>
              <a:t>Enter </a:t>
            </a:r>
            <a:r>
              <a:rPr lang="en-US" sz="1800" b="0" i="0" u="none" strike="noStrike" cap="none">
                <a:solidFill>
                  <a:srgbClr val="000000"/>
                </a:solidFill>
                <a:latin typeface="Calibri"/>
                <a:ea typeface="Calibri"/>
                <a:cs typeface="Calibri"/>
                <a:sym typeface="Calibri"/>
              </a:rPr>
              <a:t>on your keyboard after you have typed in the website address.  This is the main webpage for all of the Santa Ana Unified School District.</a:t>
            </a:r>
          </a:p>
          <a:p>
            <a:pPr marL="0" marR="0" lvl="0" indent="0" algn="l" rtl="0">
              <a:lnSpc>
                <a:spcPct val="90000"/>
              </a:lnSpc>
              <a:spcBef>
                <a:spcPts val="44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90000"/>
              </a:lnSpc>
              <a:spcBef>
                <a:spcPts val="44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90000"/>
              </a:lnSpc>
              <a:spcBef>
                <a:spcPts val="44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90000"/>
              </a:lnSpc>
              <a:spcBef>
                <a:spcPts val="44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90000"/>
              </a:lnSpc>
              <a:spcBef>
                <a:spcPts val="44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90000"/>
              </a:lnSpc>
              <a:spcBef>
                <a:spcPts val="44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90000"/>
              </a:lnSpc>
              <a:spcBef>
                <a:spcPts val="44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90000"/>
              </a:lnSpc>
              <a:spcBef>
                <a:spcPts val="44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90000"/>
              </a:lnSpc>
              <a:spcBef>
                <a:spcPts val="440"/>
              </a:spcBef>
              <a:spcAft>
                <a:spcPts val="0"/>
              </a:spcAft>
              <a:buClr>
                <a:schemeClr val="accent1"/>
              </a:buClr>
              <a:buSzPct val="25000"/>
              <a:buFont typeface="Arial"/>
              <a:buNone/>
            </a:pPr>
            <a:endParaRPr sz="2200" b="0" i="0" u="none" strike="noStrike" cap="none">
              <a:solidFill>
                <a:srgbClr val="0000FF"/>
              </a:solidFill>
              <a:latin typeface="Calibri"/>
              <a:ea typeface="Calibri"/>
              <a:cs typeface="Calibri"/>
              <a:sym typeface="Calibri"/>
            </a:endParaRPr>
          </a:p>
          <a:p>
            <a:pPr marL="0" marR="0" lvl="0" indent="0" algn="l" rtl="0">
              <a:lnSpc>
                <a:spcPct val="90000"/>
              </a:lnSpc>
              <a:spcBef>
                <a:spcPts val="44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p:txBody>
      </p:sp>
      <p:pic>
        <p:nvPicPr>
          <p:cNvPr id="244" name="Shape 244"/>
          <p:cNvPicPr preferRelativeResize="0"/>
          <p:nvPr/>
        </p:nvPicPr>
        <p:blipFill rotWithShape="1">
          <a:blip r:embed="rId4">
            <a:alphaModFix/>
          </a:blip>
          <a:srcRect/>
          <a:stretch/>
        </p:blipFill>
        <p:spPr>
          <a:xfrm>
            <a:off x="309173" y="2698225"/>
            <a:ext cx="6622223" cy="3597649"/>
          </a:xfrm>
          <a:prstGeom prst="rect">
            <a:avLst/>
          </a:prstGeom>
          <a:noFill/>
          <a:ln w="9525" cap="flat" cmpd="sng">
            <a:solidFill>
              <a:srgbClr val="000000"/>
            </a:solidFill>
            <a:prstDash val="solid"/>
            <a:round/>
            <a:headEnd type="none" w="med" len="med"/>
            <a:tailEnd type="none" w="med" len="med"/>
          </a:ln>
        </p:spPr>
      </p:pic>
      <p:sp>
        <p:nvSpPr>
          <p:cNvPr id="245" name="Shape 245"/>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lvl="0" rtl="0">
              <a:spcBef>
                <a:spcPts val="0"/>
              </a:spcBef>
              <a:buClr>
                <a:srgbClr val="000000"/>
              </a:buClr>
              <a:buSzPct val="25000"/>
              <a:buFont typeface="Arial"/>
              <a:buNone/>
            </a:pPr>
            <a:fld id="{00000000-1234-1234-1234-123412341234}" type="slidenum">
              <a:rPr lang="en-US"/>
              <a:t>6</a:t>
            </a:fld>
            <a:endParaRPr lang="en-US"/>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idx="4294967295"/>
          </p:nvPr>
        </p:nvSpPr>
        <p:spPr>
          <a:xfrm>
            <a:off x="391625" y="143495"/>
            <a:ext cx="6297899" cy="8495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Choose Language preferences</a:t>
            </a:r>
          </a:p>
        </p:txBody>
      </p:sp>
      <p:sp>
        <p:nvSpPr>
          <p:cNvPr id="251" name="Shape 251"/>
          <p:cNvSpPr txBox="1"/>
          <p:nvPr/>
        </p:nvSpPr>
        <p:spPr>
          <a:xfrm>
            <a:off x="655550" y="846175"/>
            <a:ext cx="6876899" cy="990000"/>
          </a:xfrm>
          <a:prstGeom prst="rect">
            <a:avLst/>
          </a:prstGeom>
          <a:noFill/>
          <a:ln>
            <a:noFill/>
          </a:ln>
        </p:spPr>
        <p:txBody>
          <a:bodyPr lIns="91425" tIns="91425" rIns="91425" bIns="91425" anchor="ctr" anchorCtr="0">
            <a:noAutofit/>
          </a:bodyPr>
          <a:lstStyle/>
          <a:p>
            <a:pPr marL="457200" marR="0" lvl="0" indent="-342900" algn="l" rtl="0">
              <a:lnSpc>
                <a:spcPct val="100000"/>
              </a:lnSpc>
              <a:spcBef>
                <a:spcPts val="0"/>
              </a:spcBef>
              <a:spcAft>
                <a:spcPts val="0"/>
              </a:spcAft>
              <a:buClr>
                <a:srgbClr val="000000"/>
              </a:buClr>
              <a:buSzPct val="100000"/>
              <a:buFont typeface="Calibri"/>
              <a:buAutoNum type="arabicPeriod"/>
            </a:pPr>
            <a:r>
              <a:rPr lang="en-US" sz="1800" b="0" i="0" u="none" strike="noStrike" cap="none">
                <a:solidFill>
                  <a:srgbClr val="000000"/>
                </a:solidFill>
                <a:latin typeface="Calibri"/>
                <a:ea typeface="Calibri"/>
                <a:cs typeface="Calibri"/>
                <a:sym typeface="Calibri"/>
              </a:rPr>
              <a:t>Click on “Choose Language” in the top right corner of the page.</a:t>
            </a:r>
          </a:p>
          <a:p>
            <a:pPr marL="457200" marR="0" lvl="0" indent="-342900" algn="l" rtl="0">
              <a:lnSpc>
                <a:spcPct val="100000"/>
              </a:lnSpc>
              <a:spcBef>
                <a:spcPts val="0"/>
              </a:spcBef>
              <a:spcAft>
                <a:spcPts val="0"/>
              </a:spcAft>
              <a:buClr>
                <a:srgbClr val="000000"/>
              </a:buClr>
              <a:buSzPct val="100000"/>
              <a:buFont typeface="Calibri"/>
              <a:buAutoNum type="arabicPeriod"/>
            </a:pPr>
            <a:r>
              <a:rPr lang="en-US" sz="1800" b="0" i="0" u="none" strike="noStrike" cap="none">
                <a:solidFill>
                  <a:srgbClr val="000000"/>
                </a:solidFill>
                <a:latin typeface="Calibri"/>
                <a:ea typeface="Calibri"/>
                <a:cs typeface="Calibri"/>
                <a:sym typeface="Calibri"/>
              </a:rPr>
              <a:t>Select and click “English to Spanish”</a:t>
            </a:r>
          </a:p>
        </p:txBody>
      </p:sp>
      <p:pic>
        <p:nvPicPr>
          <p:cNvPr id="252" name="Shape 252"/>
          <p:cNvPicPr preferRelativeResize="0"/>
          <p:nvPr/>
        </p:nvPicPr>
        <p:blipFill rotWithShape="1">
          <a:blip r:embed="rId3">
            <a:alphaModFix/>
          </a:blip>
          <a:srcRect/>
          <a:stretch/>
        </p:blipFill>
        <p:spPr>
          <a:xfrm>
            <a:off x="231198" y="2182924"/>
            <a:ext cx="7995899" cy="4497700"/>
          </a:xfrm>
          <a:prstGeom prst="rect">
            <a:avLst/>
          </a:prstGeom>
          <a:noFill/>
          <a:ln w="9525" cap="flat" cmpd="sng">
            <a:solidFill>
              <a:srgbClr val="000000"/>
            </a:solidFill>
            <a:prstDash val="solid"/>
            <a:round/>
            <a:headEnd type="none" w="med" len="med"/>
            <a:tailEnd type="none" w="med" len="med"/>
          </a:ln>
        </p:spPr>
      </p:pic>
      <p:sp>
        <p:nvSpPr>
          <p:cNvPr id="253" name="Shape 253"/>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lvl="0" rtl="0">
              <a:spcBef>
                <a:spcPts val="0"/>
              </a:spcBef>
              <a:buClr>
                <a:srgbClr val="000000"/>
              </a:buClr>
              <a:buSzPct val="25000"/>
              <a:buFont typeface="Arial"/>
              <a:buNone/>
            </a:pPr>
            <a:fld id="{00000000-1234-1234-1234-123412341234}" type="slidenum">
              <a:rPr lang="en-US"/>
              <a:t>7</a:t>
            </a:fld>
            <a:endParaRPr lang="en-US"/>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idx="4294967295"/>
          </p:nvPr>
        </p:nvSpPr>
        <p:spPr>
          <a:xfrm>
            <a:off x="457200" y="274637"/>
            <a:ext cx="7619999"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Find your child’s school webpage</a:t>
            </a:r>
          </a:p>
        </p:txBody>
      </p:sp>
      <p:sp>
        <p:nvSpPr>
          <p:cNvPr id="259" name="Shape 259"/>
          <p:cNvSpPr txBox="1">
            <a:spLocks noGrp="1"/>
          </p:cNvSpPr>
          <p:nvPr>
            <p:ph type="body" idx="4294967295"/>
          </p:nvPr>
        </p:nvSpPr>
        <p:spPr>
          <a:xfrm>
            <a:off x="457200" y="1417650"/>
            <a:ext cx="7619999" cy="4983300"/>
          </a:xfrm>
          <a:prstGeom prst="rect">
            <a:avLst/>
          </a:prstGeom>
          <a:noFill/>
          <a:ln>
            <a:noFill/>
          </a:ln>
        </p:spPr>
        <p:txBody>
          <a:bodyPr lIns="91425" tIns="91425" rIns="91425" bIns="91425" anchor="t" anchorCtr="0">
            <a:noAutofit/>
          </a:bodyPr>
          <a:lstStyle/>
          <a:p>
            <a:pPr marL="342900" marR="0" lvl="0" indent="-88900" algn="l" rtl="0">
              <a:lnSpc>
                <a:spcPct val="100000"/>
              </a:lnSpc>
              <a:spcBef>
                <a:spcPts val="0"/>
              </a:spcBef>
              <a:spcAft>
                <a:spcPts val="0"/>
              </a:spcAft>
              <a:buClr>
                <a:schemeClr val="accent1"/>
              </a:buClr>
              <a:buSzPct val="25000"/>
              <a:buFont typeface="Arial"/>
              <a:buNone/>
            </a:pPr>
            <a:r>
              <a:rPr lang="en-US" sz="1800" b="0" i="0" u="none" strike="noStrike" cap="none">
                <a:solidFill>
                  <a:schemeClr val="dk1"/>
                </a:solidFill>
                <a:latin typeface="Calibri"/>
                <a:ea typeface="Calibri"/>
                <a:cs typeface="Calibri"/>
                <a:sym typeface="Calibri"/>
              </a:rPr>
              <a:t>Click on </a:t>
            </a:r>
            <a:r>
              <a:rPr lang="en-US" sz="1800" b="1" i="0" u="none" strike="noStrike" cap="none">
                <a:solidFill>
                  <a:schemeClr val="dk1"/>
                </a:solidFill>
                <a:latin typeface="Calibri"/>
                <a:ea typeface="Calibri"/>
                <a:cs typeface="Calibri"/>
                <a:sym typeface="Calibri"/>
              </a:rPr>
              <a:t>SCHOOLS</a:t>
            </a:r>
            <a:r>
              <a:rPr lang="en-US" sz="1800" b="0" i="0" u="none" strike="noStrike" cap="none">
                <a:solidFill>
                  <a:schemeClr val="dk1"/>
                </a:solidFill>
                <a:latin typeface="Calibri"/>
                <a:ea typeface="Calibri"/>
                <a:cs typeface="Calibri"/>
                <a:sym typeface="Calibri"/>
              </a:rPr>
              <a:t>  </a:t>
            </a:r>
          </a:p>
        </p:txBody>
      </p:sp>
      <p:pic>
        <p:nvPicPr>
          <p:cNvPr id="260" name="Shape 260"/>
          <p:cNvPicPr preferRelativeResize="0"/>
          <p:nvPr/>
        </p:nvPicPr>
        <p:blipFill rotWithShape="1">
          <a:blip r:embed="rId3">
            <a:alphaModFix/>
          </a:blip>
          <a:srcRect/>
          <a:stretch/>
        </p:blipFill>
        <p:spPr>
          <a:xfrm>
            <a:off x="457200" y="2093650"/>
            <a:ext cx="7202974" cy="4213473"/>
          </a:xfrm>
          <a:prstGeom prst="rect">
            <a:avLst/>
          </a:prstGeom>
          <a:noFill/>
          <a:ln w="9525" cap="flat" cmpd="sng">
            <a:solidFill>
              <a:srgbClr val="000000"/>
            </a:solidFill>
            <a:prstDash val="solid"/>
            <a:round/>
            <a:headEnd type="none" w="med" len="med"/>
            <a:tailEnd type="none" w="med" len="med"/>
          </a:ln>
        </p:spPr>
      </p:pic>
      <p:sp>
        <p:nvSpPr>
          <p:cNvPr id="261" name="Shape 261"/>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lvl="0" rtl="0">
              <a:spcBef>
                <a:spcPts val="0"/>
              </a:spcBef>
              <a:buClr>
                <a:srgbClr val="000000"/>
              </a:buClr>
              <a:buSzPct val="25000"/>
              <a:buFont typeface="Arial"/>
              <a:buNone/>
            </a:pPr>
            <a:fld id="{00000000-1234-1234-1234-123412341234}" type="slidenum">
              <a:rPr lang="en-US"/>
              <a:t>8</a:t>
            </a:fld>
            <a:endParaRPr lang="en-US"/>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idx="4294967295"/>
          </p:nvPr>
        </p:nvSpPr>
        <p:spPr>
          <a:xfrm>
            <a:off x="457200" y="274637"/>
            <a:ext cx="7619999"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Find the name of your school</a:t>
            </a:r>
          </a:p>
        </p:txBody>
      </p:sp>
      <p:sp>
        <p:nvSpPr>
          <p:cNvPr id="267" name="Shape 267"/>
          <p:cNvSpPr txBox="1">
            <a:spLocks noGrp="1"/>
          </p:cNvSpPr>
          <p:nvPr>
            <p:ph type="body" idx="4294967295"/>
          </p:nvPr>
        </p:nvSpPr>
        <p:spPr>
          <a:xfrm>
            <a:off x="457200" y="1208575"/>
            <a:ext cx="7619999" cy="5192100"/>
          </a:xfrm>
          <a:prstGeom prst="rect">
            <a:avLst/>
          </a:prstGeom>
          <a:noFill/>
          <a:ln>
            <a:noFill/>
          </a:ln>
        </p:spPr>
        <p:txBody>
          <a:bodyPr lIns="91425" tIns="91425" rIns="91425" bIns="91425" anchor="t" anchorCtr="0">
            <a:noAutofit/>
          </a:bodyPr>
          <a:lstStyle/>
          <a:p>
            <a:pPr marL="457200" marR="0" lvl="0" indent="-342900" algn="l" rtl="0">
              <a:lnSpc>
                <a:spcPct val="100000"/>
              </a:lnSpc>
              <a:spcBef>
                <a:spcPts val="0"/>
              </a:spcBef>
              <a:spcAft>
                <a:spcPts val="0"/>
              </a:spcAft>
              <a:buClr>
                <a:schemeClr val="accent1"/>
              </a:buClr>
              <a:buSzPct val="100000"/>
              <a:buFont typeface="Arial"/>
              <a:buChar char="•"/>
            </a:pPr>
            <a:r>
              <a:rPr lang="en-US" sz="1800" b="0" i="0" u="none" strike="noStrike" cap="none">
                <a:solidFill>
                  <a:schemeClr val="dk1"/>
                </a:solidFill>
                <a:latin typeface="Calibri"/>
                <a:ea typeface="Calibri"/>
                <a:cs typeface="Calibri"/>
                <a:sym typeface="Calibri"/>
              </a:rPr>
              <a:t>Click on the triangle to open the list of school names.</a:t>
            </a:r>
          </a:p>
          <a:p>
            <a:pPr marL="457200" marR="0" lvl="0" indent="-342900" algn="l" rtl="0">
              <a:lnSpc>
                <a:spcPct val="100000"/>
              </a:lnSpc>
              <a:spcBef>
                <a:spcPts val="0"/>
              </a:spcBef>
              <a:spcAft>
                <a:spcPts val="0"/>
              </a:spcAft>
              <a:buClr>
                <a:schemeClr val="accent1"/>
              </a:buClr>
              <a:buSzPct val="100000"/>
              <a:buFont typeface="Arial"/>
              <a:buChar char="•"/>
            </a:pPr>
            <a:r>
              <a:rPr lang="en-US" sz="1800" b="0" i="0" u="none" strike="noStrike" cap="none">
                <a:solidFill>
                  <a:schemeClr val="dk1"/>
                </a:solidFill>
                <a:latin typeface="Calibri"/>
                <a:ea typeface="Calibri"/>
                <a:cs typeface="Calibri"/>
                <a:sym typeface="Calibri"/>
              </a:rPr>
              <a:t>Click on the name of your child’s school.</a:t>
            </a:r>
          </a:p>
          <a:p>
            <a:pPr marL="914400" marR="0" lvl="1" indent="-342900" algn="l" rtl="0">
              <a:lnSpc>
                <a:spcPct val="100000"/>
              </a:lnSpc>
              <a:spcBef>
                <a:spcPts val="0"/>
              </a:spcBef>
              <a:spcAft>
                <a:spcPts val="0"/>
              </a:spcAft>
              <a:buClr>
                <a:schemeClr val="accent2"/>
              </a:buClr>
              <a:buSzPct val="100000"/>
              <a:buFont typeface="Arial"/>
              <a:buChar char="•"/>
            </a:pPr>
            <a:r>
              <a:rPr lang="en-US" sz="1800" b="0" i="0" u="none" strike="noStrike" cap="none">
                <a:solidFill>
                  <a:schemeClr val="dk1"/>
                </a:solidFill>
                <a:latin typeface="Calibri"/>
                <a:ea typeface="Calibri"/>
                <a:cs typeface="Calibri"/>
                <a:sym typeface="Calibri"/>
              </a:rPr>
              <a:t>The schools are listed in alphabetical order. </a:t>
            </a:r>
          </a:p>
          <a:p>
            <a:pPr marL="457200" marR="0" lvl="0" indent="-342900" algn="l" rtl="0">
              <a:lnSpc>
                <a:spcPct val="100000"/>
              </a:lnSpc>
              <a:spcBef>
                <a:spcPts val="0"/>
              </a:spcBef>
              <a:spcAft>
                <a:spcPts val="0"/>
              </a:spcAft>
              <a:buClr>
                <a:schemeClr val="accent1"/>
              </a:buClr>
              <a:buSzPct val="100000"/>
              <a:buFont typeface="Arial"/>
              <a:buChar char="•"/>
            </a:pPr>
            <a:r>
              <a:rPr lang="en-US" sz="1800" b="0" i="0" u="none" strike="noStrike" cap="none">
                <a:solidFill>
                  <a:schemeClr val="dk1"/>
                </a:solidFill>
                <a:latin typeface="Calibri"/>
                <a:ea typeface="Calibri"/>
                <a:cs typeface="Calibri"/>
                <a:sym typeface="Calibri"/>
              </a:rPr>
              <a:t>Click the                  button once you have found the name of the school.</a:t>
            </a:r>
          </a:p>
        </p:txBody>
      </p:sp>
      <p:pic>
        <p:nvPicPr>
          <p:cNvPr id="268" name="Shape 268"/>
          <p:cNvPicPr preferRelativeResize="0"/>
          <p:nvPr/>
        </p:nvPicPr>
        <p:blipFill rotWithShape="1">
          <a:blip r:embed="rId3">
            <a:alphaModFix/>
          </a:blip>
          <a:srcRect/>
          <a:stretch/>
        </p:blipFill>
        <p:spPr>
          <a:xfrm>
            <a:off x="457187" y="2749450"/>
            <a:ext cx="7878923" cy="3923048"/>
          </a:xfrm>
          <a:prstGeom prst="rect">
            <a:avLst/>
          </a:prstGeom>
          <a:noFill/>
          <a:ln w="9525" cap="flat" cmpd="sng">
            <a:solidFill>
              <a:srgbClr val="000000"/>
            </a:solidFill>
            <a:prstDash val="solid"/>
            <a:round/>
            <a:headEnd type="none" w="med" len="med"/>
            <a:tailEnd type="none" w="med" len="med"/>
          </a:ln>
        </p:spPr>
      </p:pic>
      <p:sp>
        <p:nvSpPr>
          <p:cNvPr id="269" name="Shape 269"/>
          <p:cNvSpPr txBox="1"/>
          <p:nvPr/>
        </p:nvSpPr>
        <p:spPr>
          <a:xfrm>
            <a:off x="1836325" y="2192325"/>
            <a:ext cx="824400" cy="309000"/>
          </a:xfrm>
          <a:prstGeom prst="rect">
            <a:avLst/>
          </a:prstGeom>
          <a:solidFill>
            <a:srgbClr val="434343"/>
          </a:solid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1400" b="0" i="0" u="none" strike="noStrike" cap="none">
                <a:solidFill>
                  <a:srgbClr val="FFFFFF"/>
                </a:solidFill>
                <a:latin typeface="Arial"/>
                <a:ea typeface="Arial"/>
                <a:cs typeface="Arial"/>
                <a:sym typeface="Arial"/>
              </a:rPr>
              <a:t>Submit</a:t>
            </a:r>
          </a:p>
        </p:txBody>
      </p:sp>
      <p:sp>
        <p:nvSpPr>
          <p:cNvPr id="270" name="Shape 270"/>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lvl="0" rtl="0">
              <a:spcBef>
                <a:spcPts val="0"/>
              </a:spcBef>
              <a:buClr>
                <a:srgbClr val="000000"/>
              </a:buClr>
              <a:buSzPct val="25000"/>
              <a:buFont typeface="Arial"/>
              <a:buNone/>
            </a:pPr>
            <a:fld id="{00000000-1234-1234-1234-123412341234}" type="slidenum">
              <a:rPr lang="en-US"/>
              <a:t>9</a:t>
            </a:fld>
            <a:endParaRPr lang="en-US"/>
          </a:p>
        </p:txBody>
      </p:sp>
    </p:spTree>
  </p:cSld>
  <p:clrMapOvr>
    <a:masterClrMapping/>
  </p:clrMapOvr>
  <p:transition spd="slow">
    <p:cut/>
  </p:transition>
</p:sld>
</file>

<file path=ppt/theme/theme1.xml><?xml version="1.0" encoding="utf-8"?>
<a:theme xmlns:a="http://schemas.openxmlformats.org/drawingml/2006/main" name="Adjacency">
  <a:themeElements>
    <a:clrScheme name="Custom 11">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0000FF"/>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1106</Words>
  <Application>Microsoft Office PowerPoint</Application>
  <PresentationFormat>On-screen Show (4:3)</PresentationFormat>
  <Paragraphs>198</Paragraphs>
  <Slides>25</Slides>
  <Notes>25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Calibri</vt:lpstr>
      <vt:lpstr>Merriweather Sans</vt:lpstr>
      <vt:lpstr>Cabin</vt:lpstr>
      <vt:lpstr>Permanent Marker</vt:lpstr>
      <vt:lpstr>Georgia</vt:lpstr>
      <vt:lpstr>Cambria</vt:lpstr>
      <vt:lpstr>Adjacency</vt:lpstr>
      <vt:lpstr>Adjacency</vt:lpstr>
      <vt:lpstr>PowerPoint Presentation</vt:lpstr>
      <vt:lpstr>PowerPoint Presentation</vt:lpstr>
      <vt:lpstr>Internet Basics</vt:lpstr>
      <vt:lpstr>Screen After Logging In</vt:lpstr>
      <vt:lpstr>vs. Google Search</vt:lpstr>
      <vt:lpstr>Let’s practice…with SAUSD resources Online Resources for You and Your Family</vt:lpstr>
      <vt:lpstr>Choose Language preferences</vt:lpstr>
      <vt:lpstr>Find your child’s school webpage</vt:lpstr>
      <vt:lpstr>Find the name of your school</vt:lpstr>
      <vt:lpstr>Learn about your child’s school Let’s have a Scavenger Hunt... </vt:lpstr>
      <vt:lpstr>Return to the SAUSD District webpage </vt:lpstr>
      <vt:lpstr>SAUSD Parent Resources </vt:lpstr>
      <vt:lpstr>Internet Identity, Safety, &amp; Security</vt:lpstr>
      <vt:lpstr>Understanding URLs</vt:lpstr>
      <vt:lpstr>Opening Up the Digital World</vt:lpstr>
      <vt:lpstr>Staying Safe Online</vt:lpstr>
      <vt:lpstr>Safe Online Shopping</vt:lpstr>
      <vt:lpstr>How Viruses &amp; Spyware Spread</vt:lpstr>
      <vt:lpstr>Your Digital Footprint</vt:lpstr>
      <vt:lpstr>Protect Your Online Identity</vt:lpstr>
      <vt:lpstr>Digital resources  for parents</vt:lpstr>
      <vt:lpstr>Additional Resources</vt:lpstr>
      <vt:lpstr>PowerPoint Presentation</vt:lpstr>
      <vt:lpstr>Questions and Answers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Fast, Juanita</cp:lastModifiedBy>
  <cp:revision>2</cp:revision>
  <dcterms:modified xsi:type="dcterms:W3CDTF">2016-03-17T20:30:32Z</dcterms:modified>
</cp:coreProperties>
</file>